
<file path=[Content_Types].xml><?xml version="1.0" encoding="utf-8"?>
<Types xmlns="http://schemas.openxmlformats.org/package/2006/content-types">
  <Default Extension="avi" ContentType="video/x-msvideo"/>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notesSlides/notesSlide4.xml" ContentType="application/vnd.openxmlformats-officedocument.presentationml.notesSlide+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notesSlides/notesSlide7.xml" ContentType="application/vnd.openxmlformats-officedocument.presentationml.notesSlide+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notesSlides/notesSlide17.xml" ContentType="application/vnd.openxmlformats-officedocument.presentationml.notesSlide+xml"/>
  <Override PartName="/ppt/tags/tag48.xml" ContentType="application/vnd.openxmlformats-officedocument.presentationml.tags+xml"/>
  <Override PartName="/ppt/notesSlides/notesSlide18.xml" ContentType="application/vnd.openxmlformats-officedocument.presentationml.notesSlide+xml"/>
  <Override PartName="/ppt/tags/tag49.xml" ContentType="application/vnd.openxmlformats-officedocument.presentationml.tags+xml"/>
  <Override PartName="/ppt/notesSlides/notesSlide19.xml" ContentType="application/vnd.openxmlformats-officedocument.presentationml.notesSlide+xml"/>
  <Override PartName="/ppt/tags/tag50.xml" ContentType="application/vnd.openxmlformats-officedocument.presentationml.tags+xml"/>
  <Override PartName="/ppt/notesSlides/notesSlide20.xml" ContentType="application/vnd.openxmlformats-officedocument.presentationml.notesSlide+xml"/>
  <Override PartName="/ppt/tags/tag51.xml" ContentType="application/vnd.openxmlformats-officedocument.presentationml.tags+xml"/>
  <Override PartName="/ppt/notesSlides/notesSlide21.xml" ContentType="application/vnd.openxmlformats-officedocument.presentationml.notesSlide+xml"/>
  <Override PartName="/ppt/tags/tag52.xml" ContentType="application/vnd.openxmlformats-officedocument.presentationml.tags+xml"/>
  <Override PartName="/ppt/notesSlides/notesSlide22.xml" ContentType="application/vnd.openxmlformats-officedocument.presentationml.notesSlide+xml"/>
  <Override PartName="/ppt/tags/tag53.xml" ContentType="application/vnd.openxmlformats-officedocument.presentationml.tags+xml"/>
  <Override PartName="/ppt/notesSlides/notesSlide23.xml" ContentType="application/vnd.openxmlformats-officedocument.presentationml.notesSlide+xml"/>
  <Override PartName="/ppt/tags/tag54.xml" ContentType="application/vnd.openxmlformats-officedocument.presentationml.tags+xml"/>
  <Override PartName="/ppt/notesSlides/notesSlide24.xml" ContentType="application/vnd.openxmlformats-officedocument.presentationml.notesSlide+xml"/>
  <Override PartName="/ppt/tags/tag55.xml" ContentType="application/vnd.openxmlformats-officedocument.presentationml.tags+xml"/>
  <Override PartName="/ppt/notesSlides/notesSlide25.xml" ContentType="application/vnd.openxmlformats-officedocument.presentationml.notesSlide+xml"/>
  <Override PartName="/ppt/tags/tag56.xml" ContentType="application/vnd.openxmlformats-officedocument.presentationml.tags+xml"/>
  <Override PartName="/ppt/notesSlides/notesSlide26.xml" ContentType="application/vnd.openxmlformats-officedocument.presentationml.notesSlide+xml"/>
  <Override PartName="/ppt/tags/tag57.xml" ContentType="application/vnd.openxmlformats-officedocument.presentationml.tags+xml"/>
  <Override PartName="/ppt/notesSlides/notesSlide27.xml" ContentType="application/vnd.openxmlformats-officedocument.presentationml.notesSlide+xml"/>
  <Override PartName="/ppt/tags/tag58.xml" ContentType="application/vnd.openxmlformats-officedocument.presentationml.tags+xml"/>
  <Override PartName="/ppt/notesSlides/notesSlide28.xml" ContentType="application/vnd.openxmlformats-officedocument.presentationml.notesSlide+xml"/>
  <Override PartName="/ppt/tags/tag59.xml" ContentType="application/vnd.openxmlformats-officedocument.presentationml.tags+xml"/>
  <Override PartName="/ppt/notesSlides/notesSlide29.xml" ContentType="application/vnd.openxmlformats-officedocument.presentationml.notesSlide+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notesSlides/notesSlide31.xml" ContentType="application/vnd.openxmlformats-officedocument.presentationml.notesSlide+xml"/>
  <Override PartName="/ppt/tags/tag62.xml" ContentType="application/vnd.openxmlformats-officedocument.presentationml.tags+xml"/>
  <Override PartName="/ppt/notesSlides/notesSlide32.xml" ContentType="application/vnd.openxmlformats-officedocument.presentationml.notesSlide+xml"/>
  <Override PartName="/ppt/tags/tag63.xml" ContentType="application/vnd.openxmlformats-officedocument.presentationml.tags+xml"/>
  <Override PartName="/ppt/notesSlides/notesSlide33.xml" ContentType="application/vnd.openxmlformats-officedocument.presentationml.notesSlide+xml"/>
  <Override PartName="/ppt/tags/tag64.xml" ContentType="application/vnd.openxmlformats-officedocument.presentationml.tags+xml"/>
  <Override PartName="/ppt/notesSlides/notesSlide34.xml" ContentType="application/vnd.openxmlformats-officedocument.presentationml.notesSlide+xml"/>
  <Override PartName="/ppt/tags/tag65.xml" ContentType="application/vnd.openxmlformats-officedocument.presentationml.tags+xml"/>
  <Override PartName="/ppt/notesSlides/notesSlide35.xml" ContentType="application/vnd.openxmlformats-officedocument.presentationml.notesSlide+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notesSlides/notesSlide37.xml" ContentType="application/vnd.openxmlformats-officedocument.presentationml.notesSlide+xml"/>
  <Override PartName="/ppt/tags/tag68.xml" ContentType="application/vnd.openxmlformats-officedocument.presentationml.tags+xml"/>
  <Override PartName="/ppt/notesSlides/notesSlide38.xml" ContentType="application/vnd.openxmlformats-officedocument.presentationml.notesSlide+xml"/>
  <Override PartName="/ppt/tags/tag69.xml" ContentType="application/vnd.openxmlformats-officedocument.presentationml.tags+xml"/>
  <Override PartName="/ppt/notesSlides/notesSlide39.xml" ContentType="application/vnd.openxmlformats-officedocument.presentationml.notesSlide+xml"/>
  <Override PartName="/ppt/tags/tag70.xml" ContentType="application/vnd.openxmlformats-officedocument.presentationml.tags+xml"/>
  <Override PartName="/ppt/notesSlides/notesSlide40.xml" ContentType="application/vnd.openxmlformats-officedocument.presentationml.notesSlide+xml"/>
  <Override PartName="/ppt/tags/tag71.xml" ContentType="application/vnd.openxmlformats-officedocument.presentationml.tags+xml"/>
  <Override PartName="/ppt/notesSlides/notesSlide41.xml" ContentType="application/vnd.openxmlformats-officedocument.presentationml.notesSlide+xml"/>
  <Override PartName="/ppt/tags/tag72.xml" ContentType="application/vnd.openxmlformats-officedocument.presentationml.tags+xml"/>
  <Override PartName="/ppt/notesSlides/notesSlide42.xml" ContentType="application/vnd.openxmlformats-officedocument.presentationml.notesSlide+xml"/>
  <Override PartName="/ppt/tags/tag73.xml" ContentType="application/vnd.openxmlformats-officedocument.presentationml.tags+xml"/>
  <Override PartName="/ppt/notesSlides/notesSlide43.xml" ContentType="application/vnd.openxmlformats-officedocument.presentationml.notesSlide+xml"/>
  <Override PartName="/ppt/tags/tag74.xml" ContentType="application/vnd.openxmlformats-officedocument.presentationml.tags+xml"/>
  <Override PartName="/ppt/notesSlides/notesSlide44.xml" ContentType="application/vnd.openxmlformats-officedocument.presentationml.notesSlide+xml"/>
  <Override PartName="/ppt/tags/tag75.xml" ContentType="application/vnd.openxmlformats-officedocument.presentationml.tags+xml"/>
  <Override PartName="/ppt/notesSlides/notesSlide45.xml" ContentType="application/vnd.openxmlformats-officedocument.presentationml.notesSlide+xml"/>
  <Override PartName="/ppt/tags/tag76.xml" ContentType="application/vnd.openxmlformats-officedocument.presentationml.tags+xml"/>
  <Override PartName="/ppt/notesSlides/notesSlide46.xml" ContentType="application/vnd.openxmlformats-officedocument.presentationml.notesSlide+xml"/>
  <Override PartName="/ppt/tags/tag77.xml" ContentType="application/vnd.openxmlformats-officedocument.presentationml.tags+xml"/>
  <Override PartName="/ppt/notesSlides/notesSlide47.xml" ContentType="application/vnd.openxmlformats-officedocument.presentationml.notesSlide+xml"/>
  <Override PartName="/ppt/tags/tag78.xml" ContentType="application/vnd.openxmlformats-officedocument.presentationml.tags+xml"/>
  <Override PartName="/ppt/notesSlides/notesSlide48.xml" ContentType="application/vnd.openxmlformats-officedocument.presentationml.notesSlide+xml"/>
  <Override PartName="/ppt/tags/tag79.xml" ContentType="application/vnd.openxmlformats-officedocument.presentationml.tags+xml"/>
  <Override PartName="/ppt/notesSlides/notesSlide49.xml" ContentType="application/vnd.openxmlformats-officedocument.presentationml.notesSlide+xml"/>
  <Override PartName="/ppt/tags/tag80.xml" ContentType="application/vnd.openxmlformats-officedocument.presentationml.tags+xml"/>
  <Override PartName="/ppt/notesSlides/notesSlide50.xml" ContentType="application/vnd.openxmlformats-officedocument.presentationml.notesSlide+xml"/>
  <Override PartName="/ppt/tags/tag81.xml" ContentType="application/vnd.openxmlformats-officedocument.presentationml.tags+xml"/>
  <Override PartName="/ppt/notesSlides/notesSlide51.xml" ContentType="application/vnd.openxmlformats-officedocument.presentationml.notesSlide+xml"/>
  <Override PartName="/ppt/tags/tag82.xml" ContentType="application/vnd.openxmlformats-officedocument.presentationml.tags+xml"/>
  <Override PartName="/ppt/notesSlides/notesSlide52.xml" ContentType="application/vnd.openxmlformats-officedocument.presentationml.notesSlide+xml"/>
  <Override PartName="/ppt/tags/tag83.xml" ContentType="application/vnd.openxmlformats-officedocument.presentationml.tags+xml"/>
  <Override PartName="/ppt/notesSlides/notesSlide53.xml" ContentType="application/vnd.openxmlformats-officedocument.presentationml.notesSlide+xml"/>
  <Override PartName="/ppt/tags/tag84.xml" ContentType="application/vnd.openxmlformats-officedocument.presentationml.tags+xml"/>
  <Override PartName="/ppt/notesSlides/notesSlide54.xml" ContentType="application/vnd.openxmlformats-officedocument.presentationml.notesSlide+xml"/>
  <Override PartName="/ppt/tags/tag85.xml" ContentType="application/vnd.openxmlformats-officedocument.presentationml.tags+xml"/>
  <Override PartName="/ppt/notesSlides/notesSlide55.xml" ContentType="application/vnd.openxmlformats-officedocument.presentationml.notesSlide+xml"/>
  <Override PartName="/ppt/tags/tag86.xml" ContentType="application/vnd.openxmlformats-officedocument.presentationml.tags+xml"/>
  <Override PartName="/ppt/notesSlides/notesSlide56.xml" ContentType="application/vnd.openxmlformats-officedocument.presentationml.notesSlide+xml"/>
  <Override PartName="/ppt/tags/tag87.xml" ContentType="application/vnd.openxmlformats-officedocument.presentationml.tags+xml"/>
  <Override PartName="/ppt/notesSlides/notesSlide57.xml" ContentType="application/vnd.openxmlformats-officedocument.presentationml.notesSlide+xml"/>
  <Override PartName="/ppt/tags/tag88.xml" ContentType="application/vnd.openxmlformats-officedocument.presentationml.tags+xml"/>
  <Override PartName="/ppt/notesSlides/notesSlide58.xml" ContentType="application/vnd.openxmlformats-officedocument.presentationml.notesSlide+xml"/>
  <Override PartName="/ppt/tags/tag89.xml" ContentType="application/vnd.openxmlformats-officedocument.presentationml.tags+xml"/>
  <Override PartName="/ppt/notesSlides/notesSlide59.xml" ContentType="application/vnd.openxmlformats-officedocument.presentationml.notesSlide+xml"/>
  <Override PartName="/ppt/tags/tag90.xml" ContentType="application/vnd.openxmlformats-officedocument.presentationml.tags+xml"/>
  <Override PartName="/ppt/notesSlides/notesSlide60.xml" ContentType="application/vnd.openxmlformats-officedocument.presentationml.notesSlide+xml"/>
  <Override PartName="/ppt/tags/tag91.xml" ContentType="application/vnd.openxmlformats-officedocument.presentationml.tags+xml"/>
  <Override PartName="/ppt/notesSlides/notesSlide61.xml" ContentType="application/vnd.openxmlformats-officedocument.presentationml.notesSlide+xml"/>
  <Override PartName="/ppt/tags/tag92.xml" ContentType="application/vnd.openxmlformats-officedocument.presentationml.tags+xml"/>
  <Override PartName="/ppt/notesSlides/notesSlide62.xml" ContentType="application/vnd.openxmlformats-officedocument.presentationml.notesSlide+xml"/>
  <Override PartName="/ppt/tags/tag93.xml" ContentType="application/vnd.openxmlformats-officedocument.presentationml.tags+xml"/>
  <Override PartName="/ppt/notesSlides/notesSlide63.xml" ContentType="application/vnd.openxmlformats-officedocument.presentationml.notesSlide+xml"/>
  <Override PartName="/ppt/tags/tag94.xml" ContentType="application/vnd.openxmlformats-officedocument.presentationml.tags+xml"/>
  <Override PartName="/ppt/notesSlides/notesSlide64.xml" ContentType="application/vnd.openxmlformats-officedocument.presentationml.notesSlide+xml"/>
  <Override PartName="/ppt/tags/tag95.xml" ContentType="application/vnd.openxmlformats-officedocument.presentationml.tags+xml"/>
  <Override PartName="/ppt/notesSlides/notesSlide65.xml" ContentType="application/vnd.openxmlformats-officedocument.presentationml.notesSlide+xml"/>
  <Override PartName="/ppt/tags/tag96.xml" ContentType="application/vnd.openxmlformats-officedocument.presentationml.tags+xml"/>
  <Override PartName="/ppt/notesSlides/notesSlide66.xml" ContentType="application/vnd.openxmlformats-officedocument.presentationml.notesSlide+xml"/>
  <Override PartName="/ppt/tags/tag97.xml" ContentType="application/vnd.openxmlformats-officedocument.presentationml.tags+xml"/>
  <Override PartName="/ppt/notesSlides/notesSlide67.xml" ContentType="application/vnd.openxmlformats-officedocument.presentationml.notesSlide+xml"/>
  <Override PartName="/ppt/tags/tag98.xml" ContentType="application/vnd.openxmlformats-officedocument.presentationml.tags+xml"/>
  <Override PartName="/ppt/notesSlides/notesSlide68.xml" ContentType="application/vnd.openxmlformats-officedocument.presentationml.notesSlide+xml"/>
  <Override PartName="/ppt/tags/tag99.xml" ContentType="application/vnd.openxmlformats-officedocument.presentationml.tags+xml"/>
  <Override PartName="/ppt/notesSlides/notesSlide69.xml" ContentType="application/vnd.openxmlformats-officedocument.presentationml.notesSlide+xml"/>
  <Override PartName="/ppt/tags/tag100.xml" ContentType="application/vnd.openxmlformats-officedocument.presentationml.tags+xml"/>
  <Override PartName="/ppt/notesSlides/notesSlide70.xml" ContentType="application/vnd.openxmlformats-officedocument.presentationml.notesSlide+xml"/>
  <Override PartName="/ppt/tags/tag101.xml" ContentType="application/vnd.openxmlformats-officedocument.presentationml.tags+xml"/>
  <Override PartName="/ppt/notesSlides/notesSlide71.xml" ContentType="application/vnd.openxmlformats-officedocument.presentationml.notesSlide+xml"/>
  <Override PartName="/ppt/tags/tag102.xml" ContentType="application/vnd.openxmlformats-officedocument.presentationml.tags+xml"/>
  <Override PartName="/ppt/notesSlides/notesSlide72.xml" ContentType="application/vnd.openxmlformats-officedocument.presentationml.notesSlide+xml"/>
  <Override PartName="/ppt/tags/tag103.xml" ContentType="application/vnd.openxmlformats-officedocument.presentationml.tags+xml"/>
  <Override PartName="/ppt/notesSlides/notesSlide73.xml" ContentType="application/vnd.openxmlformats-officedocument.presentationml.notesSlide+xml"/>
  <Override PartName="/ppt/tags/tag104.xml" ContentType="application/vnd.openxmlformats-officedocument.presentationml.tags+xml"/>
  <Override PartName="/ppt/notesSlides/notesSlide74.xml" ContentType="application/vnd.openxmlformats-officedocument.presentationml.notesSlide+xml"/>
  <Override PartName="/ppt/tags/tag105.xml" ContentType="application/vnd.openxmlformats-officedocument.presentationml.tags+xml"/>
  <Override PartName="/ppt/notesSlides/notesSlide75.xml" ContentType="application/vnd.openxmlformats-officedocument.presentationml.notesSlide+xml"/>
  <Override PartName="/ppt/tags/tag106.xml" ContentType="application/vnd.openxmlformats-officedocument.presentationml.tags+xml"/>
  <Override PartName="/ppt/notesSlides/notesSlide76.xml" ContentType="application/vnd.openxmlformats-officedocument.presentationml.notesSlide+xml"/>
  <Override PartName="/ppt/tags/tag107.xml" ContentType="application/vnd.openxmlformats-officedocument.presentationml.tags+xml"/>
  <Override PartName="/ppt/notesSlides/notesSlide77.xml" ContentType="application/vnd.openxmlformats-officedocument.presentationml.notesSlide+xml"/>
  <Override PartName="/ppt/tags/tag108.xml" ContentType="application/vnd.openxmlformats-officedocument.presentationml.tags+xml"/>
  <Override PartName="/ppt/notesSlides/notesSlide78.xml" ContentType="application/vnd.openxmlformats-officedocument.presentationml.notesSlide+xml"/>
  <Override PartName="/ppt/tags/tag109.xml" ContentType="application/vnd.openxmlformats-officedocument.presentationml.tags+xml"/>
  <Override PartName="/ppt/notesSlides/notesSlide79.xml" ContentType="application/vnd.openxmlformats-officedocument.presentationml.notesSlide+xml"/>
  <Override PartName="/ppt/tags/tag110.xml" ContentType="application/vnd.openxmlformats-officedocument.presentationml.tags+xml"/>
  <Override PartName="/ppt/notesSlides/notesSlide80.xml" ContentType="application/vnd.openxmlformats-officedocument.presentationml.notesSlide+xml"/>
  <Override PartName="/ppt/tags/tag111.xml" ContentType="application/vnd.openxmlformats-officedocument.presentationml.tags+xml"/>
  <Override PartName="/ppt/notesSlides/notesSlide81.xml" ContentType="application/vnd.openxmlformats-officedocument.presentationml.notesSlide+xml"/>
  <Override PartName="/ppt/tags/tag112.xml" ContentType="application/vnd.openxmlformats-officedocument.presentationml.tags+xml"/>
  <Override PartName="/ppt/notesSlides/notesSlide82.xml" ContentType="application/vnd.openxmlformats-officedocument.presentationml.notesSlide+xml"/>
  <Override PartName="/ppt/tags/tag113.xml" ContentType="application/vnd.openxmlformats-officedocument.presentationml.tags+xml"/>
  <Override PartName="/ppt/notesSlides/notesSlide83.xml" ContentType="application/vnd.openxmlformats-officedocument.presentationml.notesSlide+xml"/>
  <Override PartName="/ppt/tags/tag114.xml" ContentType="application/vnd.openxmlformats-officedocument.presentationml.tags+xml"/>
  <Override PartName="/ppt/notesSlides/notesSlide84.xml" ContentType="application/vnd.openxmlformats-officedocument.presentationml.notesSlide+xml"/>
  <Override PartName="/ppt/tags/tag115.xml" ContentType="application/vnd.openxmlformats-officedocument.presentationml.tags+xml"/>
  <Override PartName="/ppt/notesSlides/notesSlide85.xml" ContentType="application/vnd.openxmlformats-officedocument.presentationml.notesSlide+xml"/>
  <Override PartName="/ppt/tags/tag116.xml" ContentType="application/vnd.openxmlformats-officedocument.presentationml.tags+xml"/>
  <Override PartName="/ppt/notesSlides/notesSlide86.xml" ContentType="application/vnd.openxmlformats-officedocument.presentationml.notesSlide+xml"/>
  <Override PartName="/ppt/tags/tag117.xml" ContentType="application/vnd.openxmlformats-officedocument.presentationml.tags+xml"/>
  <Override PartName="/ppt/notesSlides/notesSlide87.xml" ContentType="application/vnd.openxmlformats-officedocument.presentationml.notesSlide+xml"/>
  <Override PartName="/ppt/tags/tag118.xml" ContentType="application/vnd.openxmlformats-officedocument.presentationml.tags+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 id="2147483662" r:id="rId3"/>
    <p:sldMasterId id="2147483686" r:id="rId4"/>
    <p:sldMasterId id="2147483742" r:id="rId5"/>
    <p:sldMasterId id="2147483820" r:id="rId6"/>
    <p:sldMasterId id="2147483955" r:id="rId7"/>
    <p:sldMasterId id="2147484012" r:id="rId8"/>
  </p:sldMasterIdLst>
  <p:notesMasterIdLst>
    <p:notesMasterId r:id="rId97"/>
  </p:notesMasterIdLst>
  <p:sldIdLst>
    <p:sldId id="434" r:id="rId9"/>
    <p:sldId id="435" r:id="rId10"/>
    <p:sldId id="4728" r:id="rId11"/>
    <p:sldId id="4724" r:id="rId12"/>
    <p:sldId id="4726" r:id="rId13"/>
    <p:sldId id="1537" r:id="rId14"/>
    <p:sldId id="1555" r:id="rId15"/>
    <p:sldId id="443" r:id="rId16"/>
    <p:sldId id="1539" r:id="rId17"/>
    <p:sldId id="3261" r:id="rId18"/>
    <p:sldId id="258" r:id="rId19"/>
    <p:sldId id="263" r:id="rId20"/>
    <p:sldId id="2123259315" r:id="rId21"/>
    <p:sldId id="4273" r:id="rId22"/>
    <p:sldId id="457" r:id="rId23"/>
    <p:sldId id="329" r:id="rId24"/>
    <p:sldId id="3934" r:id="rId25"/>
    <p:sldId id="4658" r:id="rId26"/>
    <p:sldId id="4572" r:id="rId27"/>
    <p:sldId id="3596" r:id="rId28"/>
    <p:sldId id="4660" r:id="rId29"/>
    <p:sldId id="2123259316" r:id="rId30"/>
    <p:sldId id="1392" r:id="rId31"/>
    <p:sldId id="266" r:id="rId32"/>
    <p:sldId id="1325" r:id="rId33"/>
    <p:sldId id="1483" r:id="rId34"/>
    <p:sldId id="1400" r:id="rId35"/>
    <p:sldId id="1419" r:id="rId36"/>
    <p:sldId id="1486" r:id="rId37"/>
    <p:sldId id="1433" r:id="rId38"/>
    <p:sldId id="2123259471" r:id="rId39"/>
    <p:sldId id="2123259472" r:id="rId40"/>
    <p:sldId id="1499" r:id="rId41"/>
    <p:sldId id="1432" r:id="rId42"/>
    <p:sldId id="270" r:id="rId43"/>
    <p:sldId id="269" r:id="rId44"/>
    <p:sldId id="1491" r:id="rId45"/>
    <p:sldId id="1495" r:id="rId46"/>
    <p:sldId id="1436" r:id="rId47"/>
    <p:sldId id="272" r:id="rId48"/>
    <p:sldId id="273" r:id="rId49"/>
    <p:sldId id="1437" r:id="rId50"/>
    <p:sldId id="2123259475" r:id="rId51"/>
    <p:sldId id="2123259474" r:id="rId52"/>
    <p:sldId id="2123259477" r:id="rId53"/>
    <p:sldId id="2123259473" r:id="rId54"/>
    <p:sldId id="2123259476" r:id="rId55"/>
    <p:sldId id="1438" r:id="rId56"/>
    <p:sldId id="1488" r:id="rId57"/>
    <p:sldId id="1369" r:id="rId58"/>
    <p:sldId id="1445" r:id="rId59"/>
    <p:sldId id="1489" r:id="rId60"/>
    <p:sldId id="1490" r:id="rId61"/>
    <p:sldId id="1439" r:id="rId62"/>
    <p:sldId id="1406" r:id="rId63"/>
    <p:sldId id="2123259478" r:id="rId64"/>
    <p:sldId id="2123259479" r:id="rId65"/>
    <p:sldId id="1440" r:id="rId66"/>
    <p:sldId id="1410" r:id="rId67"/>
    <p:sldId id="2123259480" r:id="rId68"/>
    <p:sldId id="1441" r:id="rId69"/>
    <p:sldId id="1492" r:id="rId70"/>
    <p:sldId id="2123259481" r:id="rId71"/>
    <p:sldId id="2123259482" r:id="rId72"/>
    <p:sldId id="2123259483" r:id="rId73"/>
    <p:sldId id="287" r:id="rId74"/>
    <p:sldId id="1497" r:id="rId75"/>
    <p:sldId id="2123259484" r:id="rId76"/>
    <p:sldId id="2123259485" r:id="rId77"/>
    <p:sldId id="1404" r:id="rId78"/>
    <p:sldId id="289" r:id="rId79"/>
    <p:sldId id="2123259486" r:id="rId80"/>
    <p:sldId id="2123259487" r:id="rId81"/>
    <p:sldId id="2123259488" r:id="rId82"/>
    <p:sldId id="2123259492" r:id="rId83"/>
    <p:sldId id="2123259489" r:id="rId84"/>
    <p:sldId id="2123259490" r:id="rId85"/>
    <p:sldId id="2123259491" r:id="rId86"/>
    <p:sldId id="1317" r:id="rId87"/>
    <p:sldId id="1477" r:id="rId88"/>
    <p:sldId id="2123259467" r:id="rId89"/>
    <p:sldId id="2123259554" r:id="rId90"/>
    <p:sldId id="2123259468" r:id="rId91"/>
    <p:sldId id="2123259555" r:id="rId92"/>
    <p:sldId id="2123259317" r:id="rId93"/>
    <p:sldId id="2123259318" r:id="rId94"/>
    <p:sldId id="2123259469" r:id="rId95"/>
    <p:sldId id="2123259470" r:id="rId96"/>
  </p:sldIdLst>
  <p:sldSz cx="9144000" cy="5143500" type="screen16x9"/>
  <p:notesSz cx="6858000" cy="9144000"/>
  <p:embeddedFontLst>
    <p:embeddedFont>
      <p:font typeface="Arial Nova Cond" panose="020B0506020202020204" pitchFamily="34" charset="0"/>
      <p:regular r:id="rId98"/>
      <p:bold r:id="rId99"/>
      <p:italic r:id="rId100"/>
      <p:boldItalic r:id="rId101"/>
    </p:embeddedFont>
    <p:embeddedFont>
      <p:font typeface="Avenir Next LT Pro Light" panose="020B0304020202020204" pitchFamily="34" charset="0"/>
      <p:regular r:id="rId102"/>
      <p:italic r:id="rId103"/>
    </p:embeddedFont>
    <p:embeddedFont>
      <p:font typeface="Bahnschrift Light Condensed" panose="020B0502040204020203" pitchFamily="34" charset="0"/>
      <p:regular r:id="rId104"/>
    </p:embeddedFont>
    <p:embeddedFont>
      <p:font typeface="Bahnschrift SemiBold Condensed" panose="020B0502040204020203" pitchFamily="34" charset="0"/>
      <p:bold r:id="rId105"/>
    </p:embeddedFont>
    <p:embeddedFont>
      <p:font typeface="Cairo Light" panose="00000400000000000000" charset="-78"/>
      <p:regular r:id="rId106"/>
    </p:embeddedFont>
    <p:embeddedFont>
      <p:font typeface="Cairo SemiBold" panose="00000700000000000000" charset="-78"/>
      <p:bold r:id="rId107"/>
    </p:embeddedFont>
    <p:embeddedFont>
      <p:font typeface="Calibri" panose="020F0502020204030204" pitchFamily="34" charset="0"/>
      <p:regular r:id="rId108"/>
      <p:bold r:id="rId109"/>
      <p:italic r:id="rId110"/>
      <p:boldItalic r:id="rId111"/>
    </p:embeddedFont>
    <p:embeddedFont>
      <p:font typeface="Calibri Light" panose="020F0302020204030204" pitchFamily="34" charset="0"/>
      <p:regular r:id="rId112"/>
      <p:italic r:id="rId113"/>
    </p:embeddedFont>
    <p:embeddedFont>
      <p:font typeface="Century Gothic" panose="020B0502020202020204" pitchFamily="34" charset="0"/>
      <p:regular r:id="rId114"/>
      <p:bold r:id="rId115"/>
      <p:italic r:id="rId116"/>
      <p:boldItalic r:id="rId117"/>
    </p:embeddedFont>
    <p:embeddedFont>
      <p:font typeface="Economica" panose="020B0604020202020204" charset="0"/>
      <p:regular r:id="rId118"/>
      <p:bold r:id="rId119"/>
      <p:italic r:id="rId120"/>
      <p:boldItalic r:id="rId121"/>
    </p:embeddedFont>
    <p:embeddedFont>
      <p:font typeface="Lobster" panose="00000500000000000000" pitchFamily="2" charset="0"/>
      <p:regular r:id="rId122"/>
    </p:embeddedFont>
    <p:embeddedFont>
      <p:font typeface="Lucida Calligraphy" panose="03010101010101010101" pitchFamily="66" charset="0"/>
      <p:regular r:id="rId123"/>
    </p:embeddedFont>
    <p:embeddedFont>
      <p:font typeface="Merriweather" panose="00000500000000000000" pitchFamily="2" charset="0"/>
      <p:regular r:id="rId124"/>
      <p:bold r:id="rId125"/>
      <p:italic r:id="rId126"/>
      <p:boldItalic r:id="rId127"/>
    </p:embeddedFont>
    <p:embeddedFont>
      <p:font typeface="Modern Love" panose="04090805081005020601" pitchFamily="82" charset="0"/>
      <p:regular r:id="rId128"/>
    </p:embeddedFont>
    <p:embeddedFont>
      <p:font typeface="Neue Haas Grotesk Text Pro" panose="020B0504020202020204" pitchFamily="34" charset="0"/>
      <p:regular r:id="rId129"/>
      <p:bold r:id="rId130"/>
      <p:italic r:id="rId131"/>
      <p:boldItalic r:id="rId132"/>
    </p:embeddedFont>
    <p:embeddedFont>
      <p:font typeface="Open Sans" panose="020B0606030504020204" pitchFamily="34" charset="0"/>
      <p:regular r:id="rId133"/>
      <p:bold r:id="rId134"/>
      <p:italic r:id="rId135"/>
      <p:boldItalic r:id="rId136"/>
    </p:embeddedFont>
    <p:embeddedFont>
      <p:font typeface="Open Sans Semibold" panose="020B0706030804020204" pitchFamily="34" charset="0"/>
      <p:bold r:id="rId137"/>
      <p:boldItalic r:id="rId138"/>
    </p:embeddedFont>
    <p:embeddedFont>
      <p:font typeface="Playlist Script" panose="020B0604020202020204" charset="0"/>
      <p:regular r:id="rId139"/>
    </p:embeddedFont>
    <p:embeddedFont>
      <p:font typeface="Quicksand" pitchFamily="2" charset="0"/>
      <p:regular r:id="rId140"/>
      <p:bold r:id="rId141"/>
    </p:embeddedFont>
    <p:embeddedFont>
      <p:font typeface="Roboto" panose="02000000000000000000" pitchFamily="2" charset="0"/>
      <p:regular r:id="rId142"/>
      <p:bold r:id="rId143"/>
      <p:italic r:id="rId144"/>
      <p:boldItalic r:id="rId145"/>
    </p:embeddedFont>
    <p:embeddedFont>
      <p:font typeface="Roboto Black" panose="02000000000000000000" pitchFamily="2" charset="0"/>
      <p:regular r:id="rId146"/>
      <p:bold r:id="rId147"/>
      <p:boldItalic r:id="rId148"/>
    </p:embeddedFont>
    <p:embeddedFont>
      <p:font typeface="Roboto Light" panose="02000000000000000000" pitchFamily="2" charset="0"/>
      <p:regular r:id="rId149"/>
      <p:italic r:id="rId150"/>
    </p:embeddedFont>
    <p:embeddedFont>
      <p:font typeface="Roboto Medium" panose="02000000000000000000" pitchFamily="2" charset="0"/>
      <p:regular r:id="rId151"/>
      <p:italic r:id="rId152"/>
    </p:embeddedFont>
    <p:embeddedFont>
      <p:font typeface="Roboto Slab" pitchFamily="2" charset="0"/>
      <p:regular r:id="rId153"/>
      <p:bold r:id="rId154"/>
    </p:embeddedFont>
    <p:embeddedFont>
      <p:font typeface="Titillium" panose="020B0604020202020204" charset="0"/>
      <p:regular r:id="rId155"/>
    </p:embeddedFont>
    <p:embeddedFont>
      <p:font typeface="Tw Cen MT" panose="020B0602020104020603" pitchFamily="34" charset="0"/>
      <p:regular r:id="rId156"/>
      <p:bold r:id="rId157"/>
      <p:italic r:id="rId158"/>
      <p:boldItalic r:id="rId159"/>
    </p:embeddedFont>
    <p:embeddedFont>
      <p:font typeface="Wingdings 3" panose="05040102010807070707" pitchFamily="18" charset="2"/>
      <p:regular r:id="rId160"/>
    </p:embeddedFont>
  </p:embeddedFontLst>
  <p:custDataLst>
    <p:tags r:id="rId161"/>
  </p:custData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B38"/>
    <a:srgbClr val="053D57"/>
    <a:srgbClr val="93B5D1"/>
    <a:srgbClr val="286269"/>
    <a:srgbClr val="9CB826"/>
    <a:srgbClr val="1C2831"/>
    <a:srgbClr val="16C658"/>
    <a:srgbClr val="22C2A1"/>
    <a:srgbClr val="17ADD5"/>
    <a:srgbClr val="296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47337" autoAdjust="0"/>
  </p:normalViewPr>
  <p:slideViewPr>
    <p:cSldViewPr snapToGrid="0">
      <p:cViewPr varScale="1">
        <p:scale>
          <a:sx n="69" d="100"/>
          <a:sy n="69" d="100"/>
        </p:scale>
        <p:origin x="2988" y="60"/>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20.fntdata"/><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font" Target="fonts/font41.fntdata"/><Relationship Id="rId159" Type="http://schemas.openxmlformats.org/officeDocument/2006/relationships/font" Target="fonts/font62.fntdata"/><Relationship Id="rId107" Type="http://schemas.openxmlformats.org/officeDocument/2006/relationships/font" Target="fonts/font10.fntdata"/><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font" Target="fonts/font31.fntdata"/><Relationship Id="rId149" Type="http://schemas.openxmlformats.org/officeDocument/2006/relationships/font" Target="fonts/font52.fntdata"/><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font" Target="fonts/font63.fntdata"/><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font" Target="fonts/font21.fntdata"/><Relationship Id="rId139" Type="http://schemas.openxmlformats.org/officeDocument/2006/relationships/font" Target="fonts/font42.fntdata"/><Relationship Id="rId85" Type="http://schemas.openxmlformats.org/officeDocument/2006/relationships/slide" Target="slides/slide77.xml"/><Relationship Id="rId150" Type="http://schemas.openxmlformats.org/officeDocument/2006/relationships/font" Target="fonts/font53.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6.fntdata"/><Relationship Id="rId108" Type="http://schemas.openxmlformats.org/officeDocument/2006/relationships/font" Target="fonts/font11.fntdata"/><Relationship Id="rId124" Type="http://schemas.openxmlformats.org/officeDocument/2006/relationships/font" Target="fonts/font27.fntdata"/><Relationship Id="rId129" Type="http://schemas.openxmlformats.org/officeDocument/2006/relationships/font" Target="fonts/font32.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font" Target="fonts/font43.fntdata"/><Relationship Id="rId145" Type="http://schemas.openxmlformats.org/officeDocument/2006/relationships/font" Target="fonts/font48.fntdata"/><Relationship Id="rId16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font" Target="fonts/font17.fntdata"/><Relationship Id="rId119" Type="http://schemas.openxmlformats.org/officeDocument/2006/relationships/font" Target="fonts/font22.fntdata"/><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font" Target="fonts/font33.fntdata"/><Relationship Id="rId135" Type="http://schemas.openxmlformats.org/officeDocument/2006/relationships/font" Target="fonts/font38.fntdata"/><Relationship Id="rId151" Type="http://schemas.openxmlformats.org/officeDocument/2006/relationships/font" Target="fonts/font54.fntdata"/><Relationship Id="rId156" Type="http://schemas.openxmlformats.org/officeDocument/2006/relationships/font" Target="fonts/font59.fntdata"/><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font" Target="fonts/font12.fnt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notesMaster" Target="notesMasters/notesMaster1.xml"/><Relationship Id="rId104" Type="http://schemas.openxmlformats.org/officeDocument/2006/relationships/font" Target="fonts/font7.fntdata"/><Relationship Id="rId120" Type="http://schemas.openxmlformats.org/officeDocument/2006/relationships/font" Target="fonts/font23.fntdata"/><Relationship Id="rId125" Type="http://schemas.openxmlformats.org/officeDocument/2006/relationships/font" Target="fonts/font28.fntdata"/><Relationship Id="rId141" Type="http://schemas.openxmlformats.org/officeDocument/2006/relationships/font" Target="fonts/font44.fntdata"/><Relationship Id="rId146" Type="http://schemas.openxmlformats.org/officeDocument/2006/relationships/font" Target="fonts/font49.fntdata"/><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font" Target="fonts/font13.fntdata"/><Relationship Id="rId115" Type="http://schemas.openxmlformats.org/officeDocument/2006/relationships/font" Target="fonts/font18.fntdata"/><Relationship Id="rId131" Type="http://schemas.openxmlformats.org/officeDocument/2006/relationships/font" Target="fonts/font34.fntdata"/><Relationship Id="rId136" Type="http://schemas.openxmlformats.org/officeDocument/2006/relationships/font" Target="fonts/font39.fntdata"/><Relationship Id="rId157" Type="http://schemas.openxmlformats.org/officeDocument/2006/relationships/font" Target="fonts/font60.fntdata"/><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font" Target="fonts/font55.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font" Target="fonts/font3.fntdata"/><Relationship Id="rId105" Type="http://schemas.openxmlformats.org/officeDocument/2006/relationships/font" Target="fonts/font8.fntdata"/><Relationship Id="rId126" Type="http://schemas.openxmlformats.org/officeDocument/2006/relationships/font" Target="fonts/font29.fntdata"/><Relationship Id="rId147" Type="http://schemas.openxmlformats.org/officeDocument/2006/relationships/font" Target="fonts/font50.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font" Target="fonts/font1.fntdata"/><Relationship Id="rId121" Type="http://schemas.openxmlformats.org/officeDocument/2006/relationships/font" Target="fonts/font24.fntdata"/><Relationship Id="rId142" Type="http://schemas.openxmlformats.org/officeDocument/2006/relationships/font" Target="fonts/font45.fntdata"/><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font" Target="fonts/font19.fntdata"/><Relationship Id="rId137" Type="http://schemas.openxmlformats.org/officeDocument/2006/relationships/font" Target="fonts/font40.fntdata"/><Relationship Id="rId158" Type="http://schemas.openxmlformats.org/officeDocument/2006/relationships/font" Target="fonts/font61.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font" Target="fonts/font14.fntdata"/><Relationship Id="rId132" Type="http://schemas.openxmlformats.org/officeDocument/2006/relationships/font" Target="fonts/font35.fntdata"/><Relationship Id="rId153" Type="http://schemas.openxmlformats.org/officeDocument/2006/relationships/font" Target="fonts/font56.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font" Target="fonts/font9.fntdata"/><Relationship Id="rId127" Type="http://schemas.openxmlformats.org/officeDocument/2006/relationships/font" Target="fonts/font30.fntdata"/><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font" Target="fonts/font2.fntdata"/><Relationship Id="rId101" Type="http://schemas.openxmlformats.org/officeDocument/2006/relationships/font" Target="fonts/font4.fntdata"/><Relationship Id="rId122" Type="http://schemas.openxmlformats.org/officeDocument/2006/relationships/font" Target="fonts/font25.fntdata"/><Relationship Id="rId143" Type="http://schemas.openxmlformats.org/officeDocument/2006/relationships/font" Target="fonts/font46.fntdata"/><Relationship Id="rId148" Type="http://schemas.openxmlformats.org/officeDocument/2006/relationships/font" Target="fonts/font51.fntdata"/><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font" Target="fonts/font15.fntdata"/><Relationship Id="rId133" Type="http://schemas.openxmlformats.org/officeDocument/2006/relationships/font" Target="fonts/font36.fntdata"/><Relationship Id="rId154" Type="http://schemas.openxmlformats.org/officeDocument/2006/relationships/font" Target="fonts/font57.fntdata"/><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font" Target="fonts/font5.fntdata"/><Relationship Id="rId123" Type="http://schemas.openxmlformats.org/officeDocument/2006/relationships/font" Target="fonts/font26.fntdata"/><Relationship Id="rId144" Type="http://schemas.openxmlformats.org/officeDocument/2006/relationships/font" Target="fonts/font47.fntdata"/><Relationship Id="rId90" Type="http://schemas.openxmlformats.org/officeDocument/2006/relationships/slide" Target="slides/slide82.xml"/><Relationship Id="rId165" Type="http://schemas.openxmlformats.org/officeDocument/2006/relationships/tableStyles" Target="tableStyles.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font" Target="fonts/font16.fntdata"/><Relationship Id="rId134" Type="http://schemas.openxmlformats.org/officeDocument/2006/relationships/font" Target="fonts/font37.fntdata"/><Relationship Id="rId80" Type="http://schemas.openxmlformats.org/officeDocument/2006/relationships/slide" Target="slides/slide72.xml"/><Relationship Id="rId155" Type="http://schemas.openxmlformats.org/officeDocument/2006/relationships/font" Target="fonts/font5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pPr/>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pPr/>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3928F83A-8CD4-4282-9F69-2290BEEE92B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www.gbrionline.org/well</a:t>
            </a:r>
          </a:p>
        </p:txBody>
      </p:sp>
      <p:sp>
        <p:nvSpPr>
          <p:cNvPr id="4" name="Date Placeholder 3">
            <a:extLst>
              <a:ext uri="{FF2B5EF4-FFF2-40B4-BE49-F238E27FC236}">
                <a16:creationId xmlns:a16="http://schemas.microsoft.com/office/drawing/2014/main" id="{0577F930-2D91-438A-9A65-50AE1E3AC77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367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spcFirstLastPara="0" lIns="0" tIns="0" rIns="0" bIns="0" anchor="t"/>
          <a:lstStyle/>
          <a:p>
            <a:pPr marL="95250" indent="-95250" hangingPunct="0"/>
            <a:r>
              <a:rPr lang="en-US" sz="3200" dirty="0">
                <a:solidFill>
                  <a:srgbClr val="000000"/>
                </a:solidFill>
                <a:latin typeface="Calibri" panose="020F0502020204030204" pitchFamily="34" charset="0"/>
                <a:sym typeface=""/>
              </a:rPr>
              <a:t>FREE courses and social experiments related to the 17 sustainable development goals you see listed here. </a:t>
            </a:r>
          </a:p>
          <a:p>
            <a:pPr marL="95250" indent="-95250" hangingPunct="0"/>
            <a:endParaRPr lang="en-US" sz="3200" dirty="0">
              <a:solidFill>
                <a:srgbClr val="000000"/>
              </a:solidFill>
              <a:latin typeface="Calibri" panose="020F0502020204030204" pitchFamily="34" charset="0"/>
              <a:sym typeface=""/>
            </a:endParaRPr>
          </a:p>
          <a:p>
            <a:pPr marL="95250" indent="-95250" hangingPunct="0"/>
            <a:r>
              <a:rPr lang="en-US" sz="3200" dirty="0">
                <a:solidFill>
                  <a:srgbClr val="000000"/>
                </a:solidFill>
                <a:latin typeface="Calibri" panose="020F0502020204030204" pitchFamily="34" charset="0"/>
                <a:sym typeface=""/>
              </a:rPr>
              <a:t>GBRI’s course – ‘</a:t>
            </a:r>
            <a:r>
              <a:rPr lang="en-US" sz="3200" b="1" dirty="0">
                <a:solidFill>
                  <a:srgbClr val="F8FAFB"/>
                </a:solidFill>
                <a:latin typeface="Economica"/>
                <a:cs typeface="Economica"/>
              </a:rPr>
              <a:t>Healthy Buildings, Healthy Lives: WELL Case Studies’ </a:t>
            </a:r>
            <a:r>
              <a:rPr lang="en-US" sz="3200" dirty="0">
                <a:solidFill>
                  <a:srgbClr val="000000"/>
                </a:solidFill>
                <a:latin typeface="Calibri" panose="020F0502020204030204" pitchFamily="34" charset="0"/>
                <a:sym typeface=""/>
              </a:rPr>
              <a:t>is aligned with Goal #3 – Good Health and Well-being, Goal #6 – </a:t>
            </a:r>
            <a:r>
              <a:rPr lang="en-US" sz="4400" b="0" i="0" dirty="0">
                <a:solidFill>
                  <a:srgbClr val="374151"/>
                </a:solidFill>
                <a:effectLst/>
                <a:latin typeface="Söhne"/>
              </a:rPr>
              <a:t>Clean Water and Sanitation, and</a:t>
            </a:r>
            <a:r>
              <a:rPr lang="en-US" sz="3200" b="0" i="0" dirty="0">
                <a:solidFill>
                  <a:srgbClr val="374151"/>
                </a:solidFill>
                <a:effectLst/>
                <a:latin typeface="Söhne"/>
              </a:rPr>
              <a:t> Goal #13 - </a:t>
            </a:r>
            <a:r>
              <a:rPr lang="en-US" sz="4400" b="0" i="0" dirty="0">
                <a:solidFill>
                  <a:srgbClr val="374151"/>
                </a:solidFill>
                <a:effectLst/>
                <a:latin typeface="Söhne"/>
              </a:rPr>
              <a:t>Climate Action. </a:t>
            </a:r>
            <a:r>
              <a:rPr lang="en-US" sz="3200" b="0" i="0" dirty="0">
                <a:solidFill>
                  <a:srgbClr val="374151"/>
                </a:solidFill>
                <a:effectLst/>
                <a:latin typeface="Söhne"/>
              </a:rPr>
              <a:t> </a:t>
            </a:r>
            <a:endParaRPr lang="en-US" sz="3200" dirty="0">
              <a:solidFill>
                <a:srgbClr val="000000"/>
              </a:solidFill>
              <a:latin typeface="Calibri" panose="020F0502020204030204" pitchFamily="34" charset="0"/>
              <a:sym typeface=""/>
            </a:endParaRPr>
          </a:p>
        </p:txBody>
      </p:sp>
      <p:sp>
        <p:nvSpPr>
          <p:cNvPr id="5" name="Date Placeholder 4">
            <a:extLst>
              <a:ext uri="{FF2B5EF4-FFF2-40B4-BE49-F238E27FC236}">
                <a16:creationId xmlns:a16="http://schemas.microsoft.com/office/drawing/2014/main" id="{368D0431-C146-402F-AD10-1453B64664A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CB931C2-189D-4FDE-A37F-55689BE6185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www.gbrionline.org/well</a:t>
            </a:r>
          </a:p>
        </p:txBody>
      </p:sp>
    </p:spTree>
    <p:extLst>
      <p:ext uri="{BB962C8B-B14F-4D97-AF65-F5344CB8AC3E}">
        <p14:creationId xmlns:p14="http://schemas.microsoft.com/office/powerpoint/2010/main" val="155722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marR="0" lvl="0" indent="-95250" algn="l" defTabSz="914400" rtl="0" eaLnBrk="1" fontAlgn="auto" latinLnBrk="0" hangingPunct="0">
              <a:lnSpc>
                <a:spcPct val="100000"/>
              </a:lnSpc>
              <a:spcBef>
                <a:spcPts val="0"/>
              </a:spcBef>
              <a:spcAft>
                <a:spcPts val="0"/>
              </a:spcAft>
              <a:buClrTx/>
              <a:buSzTx/>
              <a:buFontTx/>
              <a:buNone/>
              <a:tabLst/>
              <a:defRPr/>
            </a:pPr>
            <a:r>
              <a:rPr lang="en-US" b="0" i="0" dirty="0">
                <a:solidFill>
                  <a:srgbClr val="374151"/>
                </a:solidFill>
                <a:effectLst/>
                <a:latin typeface="Söhne"/>
              </a:rPr>
              <a:t>Alright, let’s get started. Welcome aboard on this journey into the heart of London, where One </a:t>
            </a:r>
            <a:r>
              <a:rPr lang="en-US" b="0" i="0" dirty="0" err="1">
                <a:solidFill>
                  <a:srgbClr val="374151"/>
                </a:solidFill>
                <a:effectLst/>
                <a:latin typeface="Söhne"/>
              </a:rPr>
              <a:t>Heddon</a:t>
            </a:r>
            <a:r>
              <a:rPr lang="en-US" b="0" i="0" dirty="0">
                <a:solidFill>
                  <a:srgbClr val="374151"/>
                </a:solidFill>
                <a:effectLst/>
                <a:latin typeface="Söhne"/>
              </a:rPr>
              <a:t> Street stands as an oasis of well-being amidst the bustling city life. This course is designed to navigate through this remarkable example of the WELL Building Standard's application.</a:t>
            </a:r>
          </a:p>
          <a:p>
            <a:pPr marL="95250" marR="0" lvl="0" indent="-95250" algn="l" defTabSz="914400" rtl="0" eaLnBrk="1" fontAlgn="auto" latinLnBrk="0" hangingPunct="0">
              <a:lnSpc>
                <a:spcPct val="100000"/>
              </a:lnSpc>
              <a:spcBef>
                <a:spcPts val="0"/>
              </a:spcBef>
              <a:spcAft>
                <a:spcPts val="0"/>
              </a:spcAft>
              <a:buClrTx/>
              <a:buSzTx/>
              <a:buFontTx/>
              <a:buNone/>
              <a:tabLst/>
              <a:defRPr/>
            </a:pPr>
            <a:endParaRPr lang="en-US" sz="1200" b="0" i="0" dirty="0">
              <a:solidFill>
                <a:srgbClr val="374151"/>
              </a:solidFill>
              <a:effectLst/>
              <a:latin typeface="Söhne"/>
              <a:ea typeface="+mn-ea"/>
              <a:cs typeface="Arial"/>
            </a:endParaRPr>
          </a:p>
          <a:p>
            <a:pPr marL="95250" marR="0" lvl="0" indent="-95250" algn="l" defTabSz="914400" rtl="0" eaLnBrk="1" fontAlgn="auto" latinLnBrk="0" hangingPunct="0">
              <a:lnSpc>
                <a:spcPct val="100000"/>
              </a:lnSpc>
              <a:spcBef>
                <a:spcPts val="0"/>
              </a:spcBef>
              <a:spcAft>
                <a:spcPts val="0"/>
              </a:spcAft>
              <a:buClrTx/>
              <a:buSzTx/>
              <a:buFontTx/>
              <a:buNone/>
              <a:tabLst/>
              <a:defRPr/>
            </a:pPr>
            <a:r>
              <a:rPr lang="en-US" b="0" i="0" dirty="0">
                <a:solidFill>
                  <a:srgbClr val="374151"/>
                </a:solidFill>
                <a:effectLst/>
                <a:latin typeface="Söhne"/>
              </a:rPr>
              <a:t>As we delve deeper, we'll gain insight into the practical implementation of WELL principles and how they contribute to creating healthier, more sustainable spaces.</a:t>
            </a:r>
            <a:endParaRPr lang="en-US" sz="1200" dirty="0">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608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a:buFont typeface="+mj-lt"/>
              <a:buNone/>
            </a:pPr>
            <a:r>
              <a:rPr lang="en-US" b="0" i="0" dirty="0">
                <a:solidFill>
                  <a:srgbClr val="374151"/>
                </a:solidFill>
                <a:effectLst/>
                <a:latin typeface="Söhne"/>
              </a:rPr>
              <a:t>Listed here are the course objectives. We will start with a comprehensive overview of the WELL Building Standard, including its origins and development. We will detail the specific features incorporated in the latest version of the WELL Building Standard, and highlight and explain the top three benefits of healthy buildings.</a:t>
            </a:r>
          </a:p>
          <a:p>
            <a:pPr algn="l">
              <a:buFont typeface="+mj-lt"/>
              <a:buNone/>
            </a:pPr>
            <a:endParaRPr lang="en-US"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343541"/>
                </a:solidFill>
                <a:effectLst/>
                <a:latin typeface="Söhne"/>
              </a:rPr>
              <a:t>Using One </a:t>
            </a:r>
            <a:r>
              <a:rPr lang="en-US" b="0" i="0" dirty="0" err="1">
                <a:solidFill>
                  <a:srgbClr val="343541"/>
                </a:solidFill>
                <a:effectLst/>
                <a:latin typeface="Söhne"/>
              </a:rPr>
              <a:t>Heddon</a:t>
            </a:r>
            <a:r>
              <a:rPr lang="en-US" b="0" i="0" dirty="0">
                <a:solidFill>
                  <a:srgbClr val="343541"/>
                </a:solidFill>
                <a:effectLst/>
                <a:latin typeface="Söhne"/>
              </a:rPr>
              <a:t> Street as our focal point, we will </a:t>
            </a:r>
            <a:r>
              <a:rPr kumimoji="0" lang="en-US" sz="1200" b="0" i="0" u="none" strike="noStrike" kern="1200" cap="none" spc="0" normalizeH="0" baseline="0" noProof="0" dirty="0">
                <a:ln>
                  <a:noFill/>
                </a:ln>
                <a:solidFill>
                  <a:srgbClr val="000000"/>
                </a:solidFill>
                <a:effectLst/>
                <a:uLnTx/>
                <a:uFillTx/>
                <a:latin typeface="Economica"/>
                <a:ea typeface="+mn-ea"/>
              </a:rPr>
              <a:t>a</a:t>
            </a:r>
            <a:r>
              <a:rPr kumimoji="0" lang="en-US" sz="1200" b="0" i="0" u="none" strike="noStrike" kern="1200" cap="none" spc="0" normalizeH="0" baseline="0" noProof="0" dirty="0">
                <a:ln>
                  <a:noFill/>
                </a:ln>
                <a:solidFill>
                  <a:srgbClr val="000000"/>
                </a:solidFill>
                <a:effectLst/>
                <a:uLnTx/>
                <a:uFillTx/>
                <a:latin typeface="Economica"/>
                <a:ea typeface="+mn-ea"/>
                <a:cs typeface="Economica"/>
              </a:rPr>
              <a:t>nalyze real-world project examples to demonstrate the application of the WELL Building Standard. We will </a:t>
            </a:r>
            <a:r>
              <a:rPr kumimoji="0" lang="en-US" sz="1200" b="0" i="0" u="none" strike="noStrike" kern="1200" cap="none" spc="0" normalizeH="0" baseline="0" noProof="0" dirty="0" err="1">
                <a:ln>
                  <a:noFill/>
                </a:ln>
                <a:solidFill>
                  <a:srgbClr val="000000"/>
                </a:solidFill>
                <a:effectLst/>
                <a:uLnTx/>
                <a:uFillTx/>
                <a:latin typeface="Economica"/>
                <a:ea typeface="+mn-ea"/>
                <a:cs typeface="Economica"/>
              </a:rPr>
              <a:t>i</a:t>
            </a:r>
            <a:r>
              <a:rPr lang="en-US" b="0" i="0" dirty="0" err="1">
                <a:solidFill>
                  <a:srgbClr val="374151"/>
                </a:solidFill>
                <a:effectLst/>
                <a:latin typeface="Söhne"/>
              </a:rPr>
              <a:t>dentify</a:t>
            </a:r>
            <a:r>
              <a:rPr lang="en-US" b="0" i="0" dirty="0">
                <a:solidFill>
                  <a:srgbClr val="374151"/>
                </a:solidFill>
                <a:effectLst/>
                <a:latin typeface="Söhne"/>
              </a:rPr>
              <a:t> and comprehend wellness design strategies used to achieve sustainability goals within the context of the WELL Building Standard.</a:t>
            </a:r>
          </a:p>
          <a:p>
            <a:pPr marL="95250" indent="-95250" algn="l" hangingPunct="0">
              <a:lnSpc>
                <a:spcPct val="100000"/>
              </a:lnSpc>
            </a:pPr>
            <a:endParaRPr lang="en-US" sz="1200" dirty="0">
              <a:solidFill>
                <a:srgbClr val="000000"/>
              </a:solidFill>
              <a:latin typeface="Titillium"/>
              <a:ea typeface="+mn-ea"/>
              <a:cs typeface="Titillium"/>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60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love this quote from Winston Churchill-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all" spc="120" normalizeH="0" baseline="0" noProof="0" dirty="0">
              <a:ln>
                <a:noFill/>
              </a:ln>
              <a:solidFill>
                <a:prstClr val="white"/>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20" normalizeH="0" baseline="0" noProof="0" dirty="0">
                <a:ln>
                  <a:noFill/>
                </a:ln>
                <a:solidFill>
                  <a:prstClr val="white"/>
                </a:solidFill>
                <a:effectLst/>
                <a:uLnTx/>
                <a:uFillTx/>
                <a:latin typeface="Neue Haas Grotesk Text Pro"/>
                <a:ea typeface="+mn-ea"/>
                <a:cs typeface="+mn-cs"/>
              </a:rPr>
              <a:t>“We shape our buildings, and afterwards our buildings shape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Considering we spend 90% of our time indoors, buildings are an inseparable part of our lives. We sleep, rest and bond with our family in homes. We study in school buildings, work in office spaces and meet our friends in a park or restaurant for dinner…buildings are everywhere, and we cannot ignore them, and to a very good degree they shape who we are.</a:t>
            </a:r>
          </a:p>
        </p:txBody>
      </p:sp>
      <p:sp>
        <p:nvSpPr>
          <p:cNvPr id="4" name="Slide Number Placeholder 3"/>
          <p:cNvSpPr>
            <a:spLocks noGrp="1"/>
          </p:cNvSpPr>
          <p:nvPr>
            <p:ph type="sldNum" sz="quarter" idx="5"/>
          </p:nvPr>
        </p:nvSpPr>
        <p:spPr/>
        <p:txBody>
          <a:bodyPr/>
          <a:lstStyle/>
          <a:p>
            <a:fld id="{DFC0E4E3-BF88-487B-9423-3ED09C3B85EE}" type="slidenum">
              <a:rPr lang="en-US" smtClean="0"/>
              <a:t>13</a:t>
            </a:fld>
            <a:endParaRPr lang="en-US"/>
          </a:p>
        </p:txBody>
      </p:sp>
      <p:sp>
        <p:nvSpPr>
          <p:cNvPr id="5" name="Date Placeholder 4">
            <a:extLst>
              <a:ext uri="{FF2B5EF4-FFF2-40B4-BE49-F238E27FC236}">
                <a16:creationId xmlns:a16="http://schemas.microsoft.com/office/drawing/2014/main" id="{309AE008-C9A6-9092-F742-73926589AB8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045839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see, when and where did the WELL Rating System start?</a:t>
            </a:r>
          </a:p>
          <a:p>
            <a:endParaRPr lang="en-US" dirty="0"/>
          </a:p>
          <a:p>
            <a:r>
              <a:rPr lang="en-US" dirty="0"/>
              <a:t>In 2014, IWBI which stands for International WELL Building Institute, launched the WELL Building Standard after a six-year, expert peer review process that spanned three feedback phases featuring scientists, practitioners and medical professionals from around the world.</a:t>
            </a:r>
          </a:p>
        </p:txBody>
      </p:sp>
      <p:sp>
        <p:nvSpPr>
          <p:cNvPr id="4" name="Slide Number Placeholder 3"/>
          <p:cNvSpPr>
            <a:spLocks noGrp="1"/>
          </p:cNvSpPr>
          <p:nvPr>
            <p:ph type="sldNum" sz="quarter" idx="5"/>
          </p:nvPr>
        </p:nvSpPr>
        <p:spPr/>
        <p:txBody>
          <a:bodyPr/>
          <a:lstStyle/>
          <a:p>
            <a:fld id="{FB304E59-FFA3-4F41-BAA0-83F28B644C79}" type="slidenum">
              <a:rPr lang="en-US" smtClean="0"/>
              <a:t>14</a:t>
            </a:fld>
            <a:endParaRPr lang="en-US"/>
          </a:p>
        </p:txBody>
      </p:sp>
    </p:spTree>
    <p:extLst>
      <p:ext uri="{BB962C8B-B14F-4D97-AF65-F5344CB8AC3E}">
        <p14:creationId xmlns:p14="http://schemas.microsoft.com/office/powerpoint/2010/main" val="1084289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mission behind WELL is universal: Advance health in the places where we spend our lives.</a:t>
            </a:r>
          </a:p>
        </p:txBody>
      </p:sp>
      <p:sp>
        <p:nvSpPr>
          <p:cNvPr id="4" name="Slide Number Placeholder 3"/>
          <p:cNvSpPr>
            <a:spLocks noGrp="1"/>
          </p:cNvSpPr>
          <p:nvPr>
            <p:ph type="sldNum" sz="quarter" idx="5"/>
          </p:nvPr>
        </p:nvSpPr>
        <p:spPr/>
        <p:txBody>
          <a:bodyPr/>
          <a:lstStyle/>
          <a:p>
            <a:fld id="{6C537240-8A0D-7D4C-87AE-FE5039802F4C}" type="slidenum">
              <a:rPr lang="en-US" smtClean="0"/>
              <a:t>15</a:t>
            </a:fld>
            <a:endParaRPr lang="en-US"/>
          </a:p>
        </p:txBody>
      </p:sp>
    </p:spTree>
    <p:extLst>
      <p:ext uri="{BB962C8B-B14F-4D97-AF65-F5344CB8AC3E}">
        <p14:creationId xmlns:p14="http://schemas.microsoft.com/office/powerpoint/2010/main" val="235234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BC0000"/>
                </a:solidFill>
                <a:latin typeface="UniversLTStd-Black"/>
              </a:rPr>
              <a:t>According to the Dodge Smart Market Report, the top Benefits of Healthier Building Investments according to building owners are </a:t>
            </a:r>
          </a:p>
          <a:p>
            <a:endParaRPr lang="en-US" sz="1800" b="0" i="0" u="none" strike="noStrike" baseline="0" dirty="0">
              <a:solidFill>
                <a:srgbClr val="BC0000"/>
              </a:solidFill>
              <a:latin typeface="UniversLTStd-Black"/>
            </a:endParaRPr>
          </a:p>
          <a:p>
            <a:endParaRPr lang="en-US" dirty="0"/>
          </a:p>
          <a:p>
            <a:pPr marL="228600" indent="-228600">
              <a:buAutoNum type="arabicPeriod"/>
            </a:pPr>
            <a:r>
              <a:rPr lang="en-US" dirty="0"/>
              <a:t>73% positive impact on building lease rate</a:t>
            </a:r>
          </a:p>
          <a:p>
            <a:pPr marL="228600" indent="-228600">
              <a:buAutoNum type="arabicPeriod"/>
            </a:pPr>
            <a:r>
              <a:rPr lang="en-US" dirty="0"/>
              <a:t>62% positive impact on building value</a:t>
            </a:r>
          </a:p>
          <a:p>
            <a:pPr marL="228600" indent="-228600">
              <a:buAutoNum type="arabicPeriod"/>
            </a:pPr>
            <a:r>
              <a:rPr lang="en-US" dirty="0"/>
              <a:t>79% positive impact on occupant satisfaction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04E59-FFA3-4F41-BAA0-83F28B644C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722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600" b="0" i="0" dirty="0">
                <a:solidFill>
                  <a:srgbClr val="D1D5DB"/>
                </a:solidFill>
                <a:effectLst/>
                <a:latin typeface="Söhne"/>
              </a:rPr>
              <a:t>The WELL Building Standard is a performance-based system for measuring, certifying, and monitoring features of the built environment that impact human health and well-being. It is administered by the International WELL Building Institute (IWBI). The standard has evolved over time, with two significant versions: WELL v1 and WELL v2.</a:t>
            </a:r>
          </a:p>
          <a:p>
            <a:pPr algn="l"/>
            <a:endParaRPr lang="en-US" sz="1600" b="1" i="0" dirty="0">
              <a:solidFill>
                <a:srgbClr val="D1D5DB"/>
              </a:solidFill>
              <a:effectLst/>
              <a:latin typeface="Söhne"/>
            </a:endParaRPr>
          </a:p>
          <a:p>
            <a:pPr algn="l"/>
            <a:r>
              <a:rPr lang="en-US" sz="1600" b="1" i="0" dirty="0">
                <a:solidFill>
                  <a:srgbClr val="D1D5DB"/>
                </a:solidFill>
                <a:effectLst/>
                <a:latin typeface="Söhne"/>
              </a:rPr>
              <a:t>WELL v1:</a:t>
            </a:r>
            <a:r>
              <a:rPr lang="en-US" sz="1600" b="0" i="0" dirty="0">
                <a:solidFill>
                  <a:srgbClr val="D1D5DB"/>
                </a:solidFill>
                <a:effectLst/>
                <a:latin typeface="Söhne"/>
              </a:rPr>
              <a:t> The first version of the WELL Building Standard, WELL v1, was introduced in 2014. It focused on seven core concepts, known as "Concepts," which were further divided into a total of 105 features. The seven Concepts were Air, Water, Nourishment, Light, Fitness, Comfort, and Mind. </a:t>
            </a:r>
          </a:p>
          <a:p>
            <a:pPr algn="l"/>
            <a:endParaRPr lang="en-US" sz="1600" b="0" i="0" dirty="0">
              <a:solidFill>
                <a:srgbClr val="D1D5DB"/>
              </a:solidFill>
              <a:effectLst/>
              <a:latin typeface="Söhne"/>
            </a:endParaRPr>
          </a:p>
          <a:p>
            <a:pPr algn="l"/>
            <a:r>
              <a:rPr lang="en-US" sz="2400" b="1" i="0" dirty="0">
                <a:effectLst/>
                <a:latin typeface="Söhne"/>
              </a:rPr>
              <a:t>WELL v2:</a:t>
            </a:r>
            <a:r>
              <a:rPr lang="en-US" sz="2400" b="0" i="0" dirty="0">
                <a:solidFill>
                  <a:srgbClr val="D1D5DB"/>
                </a:solidFill>
                <a:effectLst/>
                <a:latin typeface="Söhne"/>
              </a:rPr>
              <a:t> WELL v2, introduced in 2018, represented a significant evolution of the WELL Building Standard. It was designed to be more flexible, inclusive, and accessible, aiming to better address the diverse needs of various building types and global regions. Instead of the previous seven Concepts, WELL v2 introduced ten broader concepts.</a:t>
            </a:r>
            <a:endParaRPr lang="en-US" sz="1600" b="0" i="0" dirty="0">
              <a:solidFill>
                <a:srgbClr val="D1D5DB"/>
              </a:solidFill>
              <a:effectLst/>
              <a:latin typeface="Söhne"/>
            </a:endParaRPr>
          </a:p>
          <a:p>
            <a:pPr marL="0" indent="0">
              <a:buFont typeface="Arial" panose="020B0604020202020204" pitchFamily="34" charset="0"/>
              <a:buNone/>
            </a:pPr>
            <a:endParaRPr lang="en-US" sz="1100" b="1" i="0" dirty="0">
              <a:effectLst/>
              <a:latin typeface="+mn-lt"/>
              <a:ea typeface="+mj-ea"/>
              <a:cs typeface="+mj-cs"/>
              <a:sym typeface="Calibri Light"/>
            </a:endParaRPr>
          </a:p>
          <a:p>
            <a:pPr marL="171450" indent="-171450">
              <a:buFont typeface="Arial" panose="020B0604020202020204" pitchFamily="34" charset="0"/>
              <a:buChar char="•"/>
            </a:pPr>
            <a:endParaRPr lang="en-US" sz="1100" b="1" i="0" dirty="0">
              <a:effectLst/>
              <a:latin typeface="+mn-lt"/>
              <a:ea typeface="+mj-ea"/>
              <a:cs typeface="+mj-cs"/>
              <a:sym typeface="Calibri Light"/>
            </a:endParaRPr>
          </a:p>
        </p:txBody>
      </p:sp>
    </p:spTree>
    <p:extLst>
      <p:ext uri="{BB962C8B-B14F-4D97-AF65-F5344CB8AC3E}">
        <p14:creationId xmlns:p14="http://schemas.microsoft.com/office/powerpoint/2010/main" val="1023311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Listed here are the concepts on which the WELL Building Standard is focused on.</a:t>
            </a:r>
          </a:p>
          <a:p>
            <a:endParaRPr lang="en-IN" dirty="0"/>
          </a:p>
          <a:p>
            <a:r>
              <a:rPr lang="en-IN" b="1" dirty="0"/>
              <a:t>WELL v1 </a:t>
            </a:r>
            <a:r>
              <a:rPr lang="en-IN" dirty="0"/>
              <a:t>comprises of seven concepts namely; Air, Water, Nourishment, Light, Fitness, Comfort and Mind.</a:t>
            </a:r>
          </a:p>
          <a:p>
            <a:r>
              <a:rPr lang="en-IN" b="1" dirty="0"/>
              <a:t>WELL v2 </a:t>
            </a:r>
            <a:r>
              <a:rPr lang="en-IN" dirty="0"/>
              <a:t>comprises of ten concepts namely; Air, Water, Nourishment, Light, Movement, Thermal Comfort, Sound, Materials, Mind and Community.</a:t>
            </a:r>
          </a:p>
        </p:txBody>
      </p:sp>
      <p:sp>
        <p:nvSpPr>
          <p:cNvPr id="4" name="Slide Number Placeholder 3"/>
          <p:cNvSpPr>
            <a:spLocks noGrp="1"/>
          </p:cNvSpPr>
          <p:nvPr>
            <p:ph type="sldNum" sz="quarter" idx="5"/>
          </p:nvPr>
        </p:nvSpPr>
        <p:spPr/>
        <p:txBody>
          <a:bodyPr/>
          <a:lstStyle/>
          <a:p>
            <a:fld id="{766CF1B7-7830-48E6-9553-5CD12F0C38C9}" type="slidenum">
              <a:rPr lang="en-IN" smtClean="0"/>
              <a:t>18</a:t>
            </a:fld>
            <a:endParaRPr lang="en-IN"/>
          </a:p>
        </p:txBody>
      </p:sp>
    </p:spTree>
    <p:extLst>
      <p:ext uri="{BB962C8B-B14F-4D97-AF65-F5344CB8AC3E}">
        <p14:creationId xmlns:p14="http://schemas.microsoft.com/office/powerpoint/2010/main" val="333955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Concept consists of features that address specific aspects of human health and well-being. Unlike WELL v1, which followed a prescriptive approach, WELL v2 adopted a more performance-based structure. </a:t>
            </a:r>
          </a:p>
          <a:p>
            <a:endParaRPr lang="en-US" dirty="0"/>
          </a:p>
          <a:p>
            <a:r>
              <a:rPr lang="en-US" dirty="0"/>
              <a:t>In the WELL v2, preconditions are reduced, and the optimizations are expanded to allow projects to customize their WELL journey. </a:t>
            </a:r>
          </a:p>
        </p:txBody>
      </p:sp>
      <p:sp>
        <p:nvSpPr>
          <p:cNvPr id="4" name="Slide Number Placeholder 3"/>
          <p:cNvSpPr>
            <a:spLocks noGrp="1"/>
          </p:cNvSpPr>
          <p:nvPr>
            <p:ph type="sldNum" sz="quarter" idx="5"/>
          </p:nvPr>
        </p:nvSpPr>
        <p:spPr/>
        <p:txBody>
          <a:bodyPr/>
          <a:lstStyle/>
          <a:p>
            <a:fld id="{60C34C47-6FAC-3142-9047-132D90466290}" type="slidenum">
              <a:rPr lang="en-US" smtClean="0"/>
              <a:t>19</a:t>
            </a:fld>
            <a:endParaRPr lang="en-US"/>
          </a:p>
        </p:txBody>
      </p:sp>
    </p:spTree>
    <p:extLst>
      <p:ext uri="{BB962C8B-B14F-4D97-AF65-F5344CB8AC3E}">
        <p14:creationId xmlns:p14="http://schemas.microsoft.com/office/powerpoint/2010/main" val="395362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endParaRPr sz="3200" dirty="0">
              <a:solidFill>
                <a:srgbClr val="000000"/>
              </a:solidFill>
              <a:latin typeface="Titillium"/>
              <a:ea typeface="+mn-ea"/>
              <a:cs typeface="Titillium"/>
            </a:endParaRPr>
          </a:p>
        </p:txBody>
      </p:sp>
      <p:sp>
        <p:nvSpPr>
          <p:cNvPr id="5" name="Date Placeholder 4">
            <a:extLst>
              <a:ext uri="{FF2B5EF4-FFF2-40B4-BE49-F238E27FC236}">
                <a16:creationId xmlns:a16="http://schemas.microsoft.com/office/drawing/2014/main" id="{12AD6696-FEEC-4EE9-AC95-40D83A1EC4A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EFAF70A-1E88-4026-872C-FAF0EBBC34B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www.gbrionline.org/well</a:t>
            </a:r>
          </a:p>
        </p:txBody>
      </p:sp>
    </p:spTree>
    <p:extLst>
      <p:ext uri="{BB962C8B-B14F-4D97-AF65-F5344CB8AC3E}">
        <p14:creationId xmlns:p14="http://schemas.microsoft.com/office/powerpoint/2010/main" val="1743608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D5C6D"/>
                </a:solidFill>
                <a:effectLst/>
                <a:latin typeface="Arial" panose="020B0604020202020204" pitchFamily="34" charset="0"/>
                <a:ea typeface="Times New Roman" panose="02020603050405020304" pitchFamily="18" charset="0"/>
              </a:rPr>
              <a:t>Launched in 2014, the WELL Building Standard has come a long way! With presence in more than 125 countries, the WELL Building Standard is all about advancing health in the places where we spend our lives as you mentioned. </a:t>
            </a:r>
            <a:endParaRPr lang="en-US" dirty="0"/>
          </a:p>
          <a:p>
            <a:endParaRPr lang="en-US" dirty="0"/>
          </a:p>
          <a:p>
            <a:r>
              <a:rPr lang="en-US" dirty="0"/>
              <a:t>That said - WELL v2 is designed to work with all types of building projects, from commercial buildings to warehouses, stadiums to hotels to hospitals. With our experience with the pandemic, we know no building was spared and it makes the most sense to guard all buildings where we spend a good portion of our lives. </a:t>
            </a:r>
          </a:p>
        </p:txBody>
      </p:sp>
      <p:sp>
        <p:nvSpPr>
          <p:cNvPr id="4" name="Slide Number Placeholder 3"/>
          <p:cNvSpPr>
            <a:spLocks noGrp="1"/>
          </p:cNvSpPr>
          <p:nvPr>
            <p:ph type="sldNum" sz="quarter" idx="5"/>
          </p:nvPr>
        </p:nvSpPr>
        <p:spPr/>
        <p:txBody>
          <a:bodyPr/>
          <a:lstStyle/>
          <a:p>
            <a:fld id="{A3FEA78E-323F-124F-A505-A3D5D4DFAE91}" type="slidenum">
              <a:rPr lang="en-US" smtClean="0"/>
              <a:t>20</a:t>
            </a:fld>
            <a:endParaRPr lang="en-US"/>
          </a:p>
        </p:txBody>
      </p:sp>
    </p:spTree>
    <p:extLst>
      <p:ext uri="{BB962C8B-B14F-4D97-AF65-F5344CB8AC3E}">
        <p14:creationId xmlns:p14="http://schemas.microsoft.com/office/powerpoint/2010/main" val="2301348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levels of certifications in WELL v1:</a:t>
            </a:r>
          </a:p>
          <a:p>
            <a:endParaRPr lang="en-US" dirty="0"/>
          </a:p>
          <a:p>
            <a:pPr marL="228600" indent="-228600">
              <a:buAutoNum type="arabicPeriod"/>
            </a:pPr>
            <a:r>
              <a:rPr lang="en-US" dirty="0"/>
              <a:t>Silver for achieving 100% preconditions</a:t>
            </a:r>
          </a:p>
          <a:p>
            <a:pPr marL="228600" indent="-228600">
              <a:buAutoNum type="arabicPeriod"/>
            </a:pPr>
            <a:r>
              <a:rPr lang="en-US" dirty="0"/>
              <a:t>Gold for achieving 100% preconditions and at least 40% optimizations</a:t>
            </a:r>
          </a:p>
          <a:p>
            <a:pPr marL="228600" indent="-228600">
              <a:buAutoNum type="arabicPeriod"/>
            </a:pPr>
            <a:r>
              <a:rPr lang="en-US" dirty="0"/>
              <a:t>Platinum for achieving 100% preconditions and at least 80% or more optimizations.</a:t>
            </a:r>
          </a:p>
        </p:txBody>
      </p:sp>
      <p:sp>
        <p:nvSpPr>
          <p:cNvPr id="4" name="Slide Number Placeholder 3"/>
          <p:cNvSpPr>
            <a:spLocks noGrp="1"/>
          </p:cNvSpPr>
          <p:nvPr>
            <p:ph type="sldNum" sz="quarter" idx="5"/>
          </p:nvPr>
        </p:nvSpPr>
        <p:spPr/>
        <p:txBody>
          <a:bodyPr/>
          <a:lstStyle/>
          <a:p>
            <a:fld id="{A3FEA78E-323F-124F-A505-A3D5D4DFAE91}" type="slidenum">
              <a:rPr lang="en-US" smtClean="0"/>
              <a:t>21</a:t>
            </a:fld>
            <a:endParaRPr lang="en-US"/>
          </a:p>
        </p:txBody>
      </p:sp>
    </p:spTree>
    <p:extLst>
      <p:ext uri="{BB962C8B-B14F-4D97-AF65-F5344CB8AC3E}">
        <p14:creationId xmlns:p14="http://schemas.microsoft.com/office/powerpoint/2010/main" val="2510336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4 levels of certifications in WELL v2:</a:t>
            </a:r>
          </a:p>
          <a:p>
            <a:endParaRPr lang="en-US" dirty="0"/>
          </a:p>
          <a:p>
            <a:pPr marL="228600" indent="-228600">
              <a:buAutoNum type="arabicPeriod"/>
            </a:pPr>
            <a:r>
              <a:rPr lang="en-US" dirty="0"/>
              <a:t>WELL Bronze for achieving at least 40 points</a:t>
            </a:r>
          </a:p>
          <a:p>
            <a:pPr marL="228600" indent="-228600">
              <a:buAutoNum type="arabicPeriod"/>
            </a:pPr>
            <a:r>
              <a:rPr lang="en-US" dirty="0"/>
              <a:t>WELL Silver for achieving at least 50 points</a:t>
            </a:r>
          </a:p>
          <a:p>
            <a:pPr marL="228600" indent="-228600">
              <a:buAutoNum type="arabicPeriod"/>
            </a:pPr>
            <a:r>
              <a:rPr lang="en-US" dirty="0"/>
              <a:t>WELL Gold for achieving at least 60 points</a:t>
            </a:r>
          </a:p>
          <a:p>
            <a:pPr marL="228600" indent="-228600">
              <a:buAutoNum type="arabicPeriod"/>
            </a:pPr>
            <a:r>
              <a:rPr lang="en-US" dirty="0"/>
              <a:t>WELL Platinum for achieving at least 80 points.</a:t>
            </a:r>
          </a:p>
        </p:txBody>
      </p:sp>
      <p:sp>
        <p:nvSpPr>
          <p:cNvPr id="4" name="Slide Number Placeholder 3"/>
          <p:cNvSpPr>
            <a:spLocks noGrp="1"/>
          </p:cNvSpPr>
          <p:nvPr>
            <p:ph type="sldNum" sz="quarter" idx="5"/>
          </p:nvPr>
        </p:nvSpPr>
        <p:spPr/>
        <p:txBody>
          <a:bodyPr/>
          <a:lstStyle/>
          <a:p>
            <a:fld id="{A3FEA78E-323F-124F-A505-A3D5D4DFAE91}" type="slidenum">
              <a:rPr lang="en-US" smtClean="0"/>
              <a:t>22</a:t>
            </a:fld>
            <a:endParaRPr lang="en-US"/>
          </a:p>
        </p:txBody>
      </p:sp>
    </p:spTree>
    <p:extLst>
      <p:ext uri="{BB962C8B-B14F-4D97-AF65-F5344CB8AC3E}">
        <p14:creationId xmlns:p14="http://schemas.microsoft.com/office/powerpoint/2010/main" val="1993324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overview of the WELL certification, let’s get started with our first WELL case-study.</a:t>
            </a:r>
          </a:p>
          <a:p>
            <a:endParaRPr lang="en-US" dirty="0"/>
          </a:p>
          <a:p>
            <a:r>
              <a:rPr lang="en-US" b="1" i="1" dirty="0"/>
              <a:t>A Well-Being Oasis in the Heart of London: A Case Study of One </a:t>
            </a:r>
            <a:r>
              <a:rPr lang="en-US" b="1" i="1" dirty="0" err="1"/>
              <a:t>Heddon</a:t>
            </a:r>
            <a:r>
              <a:rPr lang="en-US" b="1" i="1" dirty="0"/>
              <a:t> Street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chitype"/>
              </a:rPr>
              <a:t>O</a:t>
            </a:r>
            <a:r>
              <a:rPr lang="en-US" sz="1200" dirty="0">
                <a:solidFill>
                  <a:srgbClr val="000000"/>
                </a:solidFill>
                <a:latin typeface="Arial"/>
                <a:ea typeface="+mn-ea"/>
                <a:cs typeface="Arial"/>
              </a:rPr>
              <a:t>ne of the</a:t>
            </a:r>
            <a:r>
              <a:rPr lang="en-US" sz="1200" baseline="0" dirty="0">
                <a:solidFill>
                  <a:srgbClr val="000000"/>
                </a:solidFill>
                <a:latin typeface="Arial"/>
                <a:ea typeface="+mn-ea"/>
                <a:cs typeface="Arial"/>
              </a:rPr>
              <a:t> </a:t>
            </a:r>
            <a:r>
              <a:rPr lang="en-US" sz="1200" dirty="0">
                <a:solidFill>
                  <a:srgbClr val="000000"/>
                </a:solidFill>
                <a:latin typeface="Arial"/>
                <a:ea typeface="+mn-ea"/>
                <a:cs typeface="Arial"/>
              </a:rPr>
              <a:t>top WELL Building Projects, ‘</a:t>
            </a:r>
            <a:r>
              <a:rPr lang="en-US" sz="1200" b="0" i="0" kern="1200" dirty="0">
                <a:solidFill>
                  <a:schemeClr val="tx1"/>
                </a:solidFill>
                <a:latin typeface="+mn-lt"/>
                <a:ea typeface="+mn-ea"/>
                <a:cs typeface="+mn-cs"/>
              </a:rPr>
              <a:t>One </a:t>
            </a:r>
            <a:r>
              <a:rPr lang="en-US" sz="1200" b="0" i="0" kern="1200" dirty="0" err="1">
                <a:solidFill>
                  <a:schemeClr val="tx1"/>
                </a:solidFill>
                <a:latin typeface="+mn-lt"/>
                <a:ea typeface="+mn-ea"/>
                <a:cs typeface="+mn-cs"/>
              </a:rPr>
              <a:t>Heddon</a:t>
            </a:r>
            <a:r>
              <a:rPr lang="en-US" sz="1200" b="0" i="0" kern="1200" dirty="0">
                <a:solidFill>
                  <a:schemeClr val="tx1"/>
                </a:solidFill>
                <a:latin typeface="+mn-lt"/>
                <a:ea typeface="+mn-ea"/>
                <a:cs typeface="+mn-cs"/>
              </a:rPr>
              <a:t> Street’, one of The Crown Estate’s flexible office spaces, has achieved WELL Certification at the Platinum Level – making it the world’s first fully fitted co-working space to achieve this certification.</a:t>
            </a:r>
            <a:endParaRPr lang="en-US" b="0" i="0" dirty="0">
              <a:solidFill>
                <a:srgbClr val="000000"/>
              </a:solidFill>
              <a:effectLst/>
              <a:latin typeface="Architype"/>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proxima-nova"/>
            </a:endParaRPr>
          </a:p>
        </p:txBody>
      </p:sp>
      <p:sp>
        <p:nvSpPr>
          <p:cNvPr id="4" name="Slide Number Placeholder 3"/>
          <p:cNvSpPr>
            <a:spLocks noGrp="1"/>
          </p:cNvSpPr>
          <p:nvPr>
            <p:ph type="sldNum" sz="quarter" idx="5"/>
          </p:nvPr>
        </p:nvSpPr>
        <p:spPr/>
        <p:txBody>
          <a:bodyPr/>
          <a:lstStyle/>
          <a:p>
            <a:fld id="{4F38AFD9-D5DB-4A47-A4BE-251B4DF1413A}" type="slidenum">
              <a:rPr lang="en-US" smtClean="0"/>
              <a:pPr/>
              <a:t>23</a:t>
            </a:fld>
            <a:endParaRPr lang="en-US"/>
          </a:p>
        </p:txBody>
      </p:sp>
    </p:spTree>
    <p:extLst>
      <p:ext uri="{BB962C8B-B14F-4D97-AF65-F5344CB8AC3E}">
        <p14:creationId xmlns:p14="http://schemas.microsoft.com/office/powerpoint/2010/main" val="683263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lang="en-US" b="0" i="0" dirty="0">
                <a:solidFill>
                  <a:srgbClr val="D1D5DB"/>
                </a:solidFill>
                <a:effectLst/>
                <a:latin typeface="Söhne"/>
              </a:rPr>
              <a:t>One </a:t>
            </a:r>
            <a:r>
              <a:rPr lang="en-US" b="0" i="0" dirty="0" err="1">
                <a:solidFill>
                  <a:srgbClr val="D1D5DB"/>
                </a:solidFill>
                <a:effectLst/>
                <a:latin typeface="Söhne"/>
              </a:rPr>
              <a:t>Heddon</a:t>
            </a:r>
            <a:r>
              <a:rPr lang="en-US" b="0" i="0" dirty="0">
                <a:solidFill>
                  <a:srgbClr val="D1D5DB"/>
                </a:solidFill>
                <a:effectLst/>
                <a:latin typeface="Söhne"/>
              </a:rPr>
              <a:t> Street, located in the vibrant district of Mayfair, London, has undergone a remarkable transformation, embracing the principles of WELL certification to create a holistic well-being oasis in the heart of the city. This case study examines how </a:t>
            </a:r>
            <a:r>
              <a:rPr lang="en-US" b="0" i="0" dirty="0" err="1">
                <a:solidFill>
                  <a:srgbClr val="D1D5DB"/>
                </a:solidFill>
                <a:effectLst/>
                <a:latin typeface="Söhne"/>
              </a:rPr>
              <a:t>Heddon</a:t>
            </a:r>
            <a:r>
              <a:rPr lang="en-US" b="0" i="0" dirty="0">
                <a:solidFill>
                  <a:srgbClr val="D1D5DB"/>
                </a:solidFill>
                <a:effectLst/>
                <a:latin typeface="Söhne"/>
              </a:rPr>
              <a:t> Street's comprehensive approach to design, operations, and policies has elevated the well-being of its residents, employees, and visitors, setting new standards for sustainable urban living.</a:t>
            </a:r>
            <a:endParaRPr lang="en-US" sz="1200" dirty="0">
              <a:solidFill>
                <a:srgbClr val="000000"/>
              </a:solidFill>
              <a:latin typeface="Titillium"/>
              <a:ea typeface="+mn-ea"/>
              <a:cs typeface="Titillium"/>
            </a:endParaRPr>
          </a:p>
        </p:txBody>
      </p:sp>
      <p:sp>
        <p:nvSpPr>
          <p:cNvPr id="4" name="Slide Number Placeholder 3"/>
          <p:cNvSpPr>
            <a:spLocks noGrp="1"/>
          </p:cNvSpPr>
          <p:nvPr>
            <p:ph type="sldNum" sz="quarter" idx="5"/>
          </p:nvPr>
        </p:nvSpPr>
        <p:spPr/>
        <p:txBody>
          <a:bodyPr/>
          <a:lstStyle/>
          <a:p>
            <a:fld id="{4F38AFD9-D5DB-4A47-A4BE-251B4DF1413A}" type="slidenum">
              <a:rPr lang="en-US"/>
              <a:pPr/>
              <a:t>24</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latin typeface="+mn-lt"/>
                <a:ea typeface="+mn-ea"/>
                <a:cs typeface="+mn-cs"/>
              </a:rPr>
              <a:t>Situated on the corner of London’s famous Heddon Street, this Grade II listed building has played host over the years to a meat market, tea rooms, restaurant and, famously, the New Gallery </a:t>
            </a:r>
            <a:r>
              <a:rPr lang="en-US" sz="1200" b="0" i="0" kern="1200" dirty="0" err="1">
                <a:solidFill>
                  <a:schemeClr val="tx1"/>
                </a:solidFill>
                <a:latin typeface="+mn-lt"/>
                <a:ea typeface="+mn-ea"/>
                <a:cs typeface="+mn-cs"/>
              </a:rPr>
              <a:t>Kinema</a:t>
            </a:r>
            <a:r>
              <a:rPr lang="en-US" sz="1200" b="0" i="0" kern="1200" dirty="0">
                <a:solidFill>
                  <a:schemeClr val="tx1"/>
                </a:solidFill>
                <a:latin typeface="+mn-lt"/>
                <a:ea typeface="+mn-ea"/>
                <a:cs typeface="+mn-cs"/>
              </a:rPr>
              <a:t>.</a:t>
            </a:r>
          </a:p>
          <a:p>
            <a:endParaRPr lang="en-US" b="0" i="0" dirty="0">
              <a:solidFill>
                <a:srgbClr val="000000"/>
              </a:solidFill>
              <a:effectLst/>
              <a:latin typeface="Chronicle Text G1 A"/>
            </a:endParaRPr>
          </a:p>
          <a:p>
            <a:r>
              <a:rPr lang="en-US" sz="1200" b="0" i="0" kern="1200" dirty="0">
                <a:solidFill>
                  <a:schemeClr val="tx1"/>
                </a:solidFill>
                <a:latin typeface="+mn-lt"/>
                <a:ea typeface="+mn-ea"/>
                <a:cs typeface="+mn-cs"/>
              </a:rPr>
              <a:t>The launch heralds a new strategic direction for offices across The Crown Estate’s Central London portfolio, as the business pivots to offer a much broader range of workspaces and services, for new and existing office customers, across Regent Street and St James. </a:t>
            </a:r>
            <a:r>
              <a:rPr lang="en-US" b="0" i="0" dirty="0">
                <a:solidFill>
                  <a:srgbClr val="000000"/>
                </a:solidFill>
                <a:effectLst/>
                <a:latin typeface="Chronicle Text G1 A"/>
              </a:rPr>
              <a:t>The building houses a wide range of services that go beyond traditional book lending, to include cultural orientation, social integration, employment skills, and access, to technology and knowledge. </a:t>
            </a:r>
          </a:p>
        </p:txBody>
      </p:sp>
      <p:sp>
        <p:nvSpPr>
          <p:cNvPr id="4" name="Slide Number Placeholder 3"/>
          <p:cNvSpPr>
            <a:spLocks noGrp="1"/>
          </p:cNvSpPr>
          <p:nvPr>
            <p:ph type="sldNum" sz="quarter" idx="5"/>
          </p:nvPr>
        </p:nvSpPr>
        <p:spPr/>
        <p:txBody>
          <a:bodyPr/>
          <a:lstStyle/>
          <a:p>
            <a:fld id="{4F38AFD9-D5DB-4A47-A4BE-251B4DF1413A}" type="slidenum">
              <a:rPr lang="en-US" smtClean="0"/>
              <a:pPr/>
              <a:t>25</a:t>
            </a:fld>
            <a:endParaRPr lang="en-US"/>
          </a:p>
        </p:txBody>
      </p:sp>
    </p:spTree>
    <p:extLst>
      <p:ext uri="{BB962C8B-B14F-4D97-AF65-F5344CB8AC3E}">
        <p14:creationId xmlns:p14="http://schemas.microsoft.com/office/powerpoint/2010/main" val="2066094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The One Heddon Street project was commissioned in February 2016 and it was completed in 2019. The project achieved WELL Certification in 2021.</a:t>
            </a:r>
          </a:p>
        </p:txBody>
      </p:sp>
      <p:sp>
        <p:nvSpPr>
          <p:cNvPr id="4" name="Slide Number Placeholder 3"/>
          <p:cNvSpPr>
            <a:spLocks noGrp="1"/>
          </p:cNvSpPr>
          <p:nvPr>
            <p:ph type="sldNum" sz="quarter" idx="5"/>
          </p:nvPr>
        </p:nvSpPr>
        <p:spPr/>
        <p:txBody>
          <a:bodyPr/>
          <a:lstStyle/>
          <a:p>
            <a:fld id="{4F38AFD9-D5DB-4A47-A4BE-251B4DF1413A}" type="slidenum">
              <a:rPr lang="en-US" smtClean="0"/>
              <a:pPr/>
              <a:t>26</a:t>
            </a:fld>
            <a:endParaRPr lang="en-US"/>
          </a:p>
        </p:txBody>
      </p:sp>
    </p:spTree>
    <p:extLst>
      <p:ext uri="{BB962C8B-B14F-4D97-AF65-F5344CB8AC3E}">
        <p14:creationId xmlns:p14="http://schemas.microsoft.com/office/powerpoint/2010/main" val="3690785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mj-lt"/>
              <a:buNone/>
              <a:tabLst>
                <a:tab pos="457200" algn="l"/>
              </a:tabLs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Let’s understand the project’s quick facts. Listed here is the core team, for our project which fall under the building program type “Offices”</a:t>
            </a:r>
          </a:p>
          <a:p>
            <a:pPr marL="0" marR="0" lvl="0" indent="0">
              <a:lnSpc>
                <a:spcPct val="107000"/>
              </a:lnSpc>
              <a:spcBef>
                <a:spcPts val="0"/>
              </a:spcBef>
              <a:spcAft>
                <a:spcPts val="800"/>
              </a:spcAft>
              <a:buFont typeface="+mj-lt"/>
              <a:buNone/>
              <a:tabLst>
                <a:tab pos="457200" algn="l"/>
              </a:tabLs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tabLst>
                <a:tab pos="457200" algn="l"/>
              </a:tabLst>
            </a:pPr>
            <a:r>
              <a:rPr lang="en-US" sz="1200" b="0" i="0" kern="1200" dirty="0">
                <a:solidFill>
                  <a:schemeClr val="tx1"/>
                </a:solidFill>
                <a:latin typeface="+mn-lt"/>
                <a:ea typeface="+mn-ea"/>
                <a:cs typeface="+mn-cs"/>
              </a:rPr>
              <a:t>Crown Estate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is the owner of the project built on a previously developed land. The project is designed by </a:t>
            </a:r>
            <a:r>
              <a:rPr lang="en-US" b="0" dirty="0"/>
              <a:t>Barr </a:t>
            </a:r>
            <a:r>
              <a:rPr lang="en-US" b="0" dirty="0" err="1"/>
              <a:t>Gazetas</a:t>
            </a:r>
            <a:r>
              <a:rPr lang="en-US" b="0" dirty="0"/>
              <a:t>. </a:t>
            </a:r>
            <a:r>
              <a:rPr lang="en-US" b="0" i="0" dirty="0">
                <a:solidFill>
                  <a:srgbClr val="080F26"/>
                </a:solidFill>
                <a:effectLst/>
                <a:latin typeface="Merriweather" panose="00000500000000000000" pitchFamily="2" charset="0"/>
              </a:rPr>
              <a:t>One </a:t>
            </a:r>
            <a:r>
              <a:rPr lang="en-US" b="0" i="0" dirty="0" err="1">
                <a:solidFill>
                  <a:srgbClr val="080F26"/>
                </a:solidFill>
                <a:effectLst/>
                <a:latin typeface="Merriweather" panose="00000500000000000000" pitchFamily="2" charset="0"/>
              </a:rPr>
              <a:t>Heddon</a:t>
            </a:r>
            <a:r>
              <a:rPr lang="en-US" b="0" i="0" dirty="0">
                <a:solidFill>
                  <a:srgbClr val="080F26"/>
                </a:solidFill>
                <a:effectLst/>
                <a:latin typeface="Merriweather" panose="00000500000000000000" pitchFamily="2" charset="0"/>
              </a:rPr>
              <a:t> Street offers 26,000 sq ft of the highest quality workspace over six floors, providing a range of working styles, with a variety of open and private offices, meeting rooms, and break-out spaces, as well as a flexible venue space that can be used for co-working and for members events.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2953373-C5F8-4331-B1BB-EC1F8340E065}" type="slidenum">
              <a:rPr lang="en-US" smtClean="0"/>
              <a:pPr/>
              <a:t>27</a:t>
            </a:fld>
            <a:endParaRPr lang="en-US"/>
          </a:p>
        </p:txBody>
      </p:sp>
    </p:spTree>
    <p:extLst>
      <p:ext uri="{BB962C8B-B14F-4D97-AF65-F5344CB8AC3E}">
        <p14:creationId xmlns:p14="http://schemas.microsoft.com/office/powerpoint/2010/main" val="1142566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171450" marR="0" indent="-171450" algn="l" defTabSz="914400" rtl="0" eaLnBrk="1" fontAlgn="auto" latinLnBrk="0" hangingPunct="0">
              <a:lnSpc>
                <a:spcPct val="100000"/>
              </a:lnSpc>
              <a:spcBef>
                <a:spcPts val="0"/>
              </a:spcBef>
              <a:spcAft>
                <a:spcPts val="0"/>
              </a:spcAft>
              <a:buClrTx/>
              <a:buSzTx/>
              <a:buFont typeface="Wingdings" panose="05000000000000000000" pitchFamily="2" charset="2"/>
              <a:buNone/>
              <a:tabLst/>
              <a:defRPr/>
            </a:pPr>
            <a:r>
              <a:rPr lang="en-US" sz="3200" dirty="0">
                <a:solidFill>
                  <a:srgbClr val="000000"/>
                </a:solidFill>
                <a:latin typeface="Titillium"/>
                <a:ea typeface="+mn-ea"/>
                <a:cs typeface="Titillium"/>
              </a:rPr>
              <a:t>Here’s the entire project team that contributed to the success:</a:t>
            </a:r>
          </a:p>
          <a:p>
            <a:pPr marL="171450" marR="0" indent="-171450" algn="l" defTabSz="914400" rtl="0" eaLnBrk="1" fontAlgn="auto" latinLnBrk="0" hangingPunct="0">
              <a:lnSpc>
                <a:spcPct val="100000"/>
              </a:lnSpc>
              <a:spcBef>
                <a:spcPts val="0"/>
              </a:spcBef>
              <a:spcAft>
                <a:spcPts val="0"/>
              </a:spcAft>
              <a:buClrTx/>
              <a:buSzTx/>
              <a:buFont typeface="Wingdings" panose="05000000000000000000" pitchFamily="2" charset="2"/>
              <a:buNone/>
              <a:tabLst/>
              <a:defRPr/>
            </a:pPr>
            <a:endParaRPr lang="en-US" sz="3200" dirty="0">
              <a:solidFill>
                <a:srgbClr val="000000"/>
              </a:solidFill>
              <a:latin typeface="Titillium"/>
              <a:ea typeface="+mn-ea"/>
              <a:cs typeface="Titillium"/>
            </a:endParaRPr>
          </a:p>
          <a:p>
            <a:pPr marL="171450" marR="0" lvl="0" indent="-171450" algn="l" defTabSz="914400" rtl="0" eaLnBrk="1" fontAlgn="auto" latinLnBrk="0" hangingPunct="0">
              <a:lnSpc>
                <a:spcPct val="100000"/>
              </a:lnSpc>
              <a:spcBef>
                <a:spcPts val="0"/>
              </a:spcBef>
              <a:spcAft>
                <a:spcPts val="0"/>
              </a:spcAft>
              <a:buClrTx/>
              <a:buSzTx/>
              <a:buFont typeface="Wingdings" panose="05000000000000000000" pitchFamily="2" charset="2"/>
              <a:buNone/>
              <a:tabLst/>
              <a:defRPr/>
            </a:pPr>
            <a:r>
              <a:rPr lang="en-US" sz="3200" dirty="0">
                <a:solidFill>
                  <a:srgbClr val="000000"/>
                </a:solidFill>
                <a:latin typeface="Titillium"/>
                <a:ea typeface="+mn-ea"/>
                <a:cs typeface="Titillium"/>
              </a:rPr>
              <a:t>Client: The Crown Estate</a:t>
            </a:r>
          </a:p>
          <a:p>
            <a:pPr marL="171450" marR="0" indent="-171450" algn="l" defTabSz="914400" rtl="0" eaLnBrk="1" fontAlgn="auto" latinLnBrk="0" hangingPunct="0">
              <a:lnSpc>
                <a:spcPct val="100000"/>
              </a:lnSpc>
              <a:spcBef>
                <a:spcPts val="0"/>
              </a:spcBef>
              <a:spcAft>
                <a:spcPts val="0"/>
              </a:spcAft>
              <a:buClrTx/>
              <a:buSzTx/>
              <a:buFont typeface="Wingdings" panose="05000000000000000000" pitchFamily="2" charset="2"/>
              <a:buNone/>
              <a:tabLst/>
              <a:defRPr/>
            </a:pPr>
            <a:r>
              <a:rPr lang="en-US" sz="3200" dirty="0">
                <a:solidFill>
                  <a:srgbClr val="000000"/>
                </a:solidFill>
                <a:latin typeface="Titillium"/>
                <a:ea typeface="+mn-ea"/>
                <a:cs typeface="Titillium"/>
              </a:rPr>
              <a:t>Architect: Barr Gazetas Ltd</a:t>
            </a:r>
          </a:p>
          <a:p>
            <a:pPr marL="171450" indent="-171450" algn="l" hangingPunct="0">
              <a:lnSpc>
                <a:spcPct val="100000"/>
              </a:lnSpc>
              <a:buFont typeface="Wingdings" panose="05000000000000000000" pitchFamily="2" charset="2"/>
              <a:buNone/>
            </a:pPr>
            <a:r>
              <a:rPr lang="en-US" sz="3200" dirty="0">
                <a:solidFill>
                  <a:srgbClr val="000000"/>
                </a:solidFill>
                <a:latin typeface="Titillium"/>
                <a:ea typeface="+mn-ea"/>
                <a:cs typeface="Titillium"/>
              </a:rPr>
              <a:t>Project Manager:</a:t>
            </a:r>
            <a:r>
              <a:rPr lang="en-US" sz="3200" baseline="0" dirty="0">
                <a:solidFill>
                  <a:srgbClr val="000000"/>
                </a:solidFill>
                <a:latin typeface="Titillium"/>
                <a:ea typeface="+mn-ea"/>
                <a:cs typeface="Titillium"/>
              </a:rPr>
              <a:t> </a:t>
            </a:r>
            <a:r>
              <a:rPr lang="en-US" sz="3200" dirty="0">
                <a:solidFill>
                  <a:srgbClr val="000000"/>
                </a:solidFill>
                <a:latin typeface="Titillium"/>
                <a:ea typeface="+mn-ea"/>
                <a:cs typeface="Titillium"/>
              </a:rPr>
              <a:t>Dendy Byrne</a:t>
            </a:r>
          </a:p>
          <a:p>
            <a:pPr marL="171450" indent="-171450" algn="l" hangingPunct="0">
              <a:lnSpc>
                <a:spcPct val="100000"/>
              </a:lnSpc>
              <a:buFont typeface="Wingdings" panose="05000000000000000000" pitchFamily="2" charset="2"/>
              <a:buNone/>
            </a:pPr>
            <a:r>
              <a:rPr lang="en-US" sz="3200" dirty="0">
                <a:solidFill>
                  <a:srgbClr val="000000"/>
                </a:solidFill>
                <a:latin typeface="Titillium"/>
                <a:ea typeface="+mn-ea"/>
                <a:cs typeface="Titillium"/>
              </a:rPr>
              <a:t>Quantity Surveyor:</a:t>
            </a:r>
            <a:r>
              <a:rPr lang="en-US" sz="3200" baseline="0" dirty="0">
                <a:solidFill>
                  <a:srgbClr val="000000"/>
                </a:solidFill>
                <a:latin typeface="Titillium"/>
                <a:ea typeface="+mn-ea"/>
                <a:cs typeface="Titillium"/>
              </a:rPr>
              <a:t> </a:t>
            </a:r>
            <a:r>
              <a:rPr lang="en-US" sz="3200" dirty="0">
                <a:solidFill>
                  <a:srgbClr val="000000"/>
                </a:solidFill>
                <a:latin typeface="Titillium"/>
                <a:ea typeface="+mn-ea"/>
                <a:cs typeface="Titillium"/>
              </a:rPr>
              <a:t>Burnley Wilson Fish</a:t>
            </a:r>
          </a:p>
          <a:p>
            <a:pPr marL="171450" marR="0" lvl="0" indent="-171450" algn="l" defTabSz="914400" rtl="0" eaLnBrk="1" fontAlgn="auto" latinLnBrk="0" hangingPunct="0">
              <a:lnSpc>
                <a:spcPct val="100000"/>
              </a:lnSpc>
              <a:spcBef>
                <a:spcPts val="0"/>
              </a:spcBef>
              <a:spcAft>
                <a:spcPts val="0"/>
              </a:spcAft>
              <a:buClrTx/>
              <a:buSzTx/>
              <a:buFont typeface="Wingdings" panose="05000000000000000000" pitchFamily="2" charset="2"/>
              <a:buNone/>
              <a:tabLst/>
              <a:defRPr/>
            </a:pPr>
            <a:r>
              <a:rPr lang="en-US" sz="3200" dirty="0">
                <a:solidFill>
                  <a:srgbClr val="000000"/>
                </a:solidFill>
                <a:latin typeface="Titillium"/>
                <a:ea typeface="+mn-ea"/>
                <a:cs typeface="Titillium"/>
              </a:rPr>
              <a:t>Structural Engineer:</a:t>
            </a:r>
            <a:r>
              <a:rPr lang="en-US" sz="3200" baseline="0" dirty="0">
                <a:solidFill>
                  <a:srgbClr val="000000"/>
                </a:solidFill>
                <a:latin typeface="Titillium"/>
                <a:ea typeface="+mn-ea"/>
                <a:cs typeface="Titillium"/>
              </a:rPr>
              <a:t> </a:t>
            </a:r>
            <a:r>
              <a:rPr lang="en-US" sz="3200" dirty="0">
                <a:solidFill>
                  <a:srgbClr val="000000"/>
                </a:solidFill>
                <a:latin typeface="Titillium"/>
                <a:ea typeface="+mn-ea"/>
                <a:cs typeface="Titillium"/>
              </a:rPr>
              <a:t>Waterman Group</a:t>
            </a:r>
          </a:p>
          <a:p>
            <a:pPr marL="171450" marR="0" lvl="0" indent="-171450" algn="l" defTabSz="914400" rtl="0" eaLnBrk="1" fontAlgn="auto" latinLnBrk="0" hangingPunct="0">
              <a:lnSpc>
                <a:spcPct val="100000"/>
              </a:lnSpc>
              <a:spcBef>
                <a:spcPts val="0"/>
              </a:spcBef>
              <a:spcAft>
                <a:spcPts val="0"/>
              </a:spcAft>
              <a:buClrTx/>
              <a:buSzTx/>
              <a:buFont typeface="Wingdings" panose="05000000000000000000" pitchFamily="2" charset="2"/>
              <a:buNone/>
              <a:tabLst/>
              <a:defRPr/>
            </a:pPr>
            <a:r>
              <a:rPr lang="en-US" sz="3200" dirty="0">
                <a:solidFill>
                  <a:srgbClr val="000000"/>
                </a:solidFill>
                <a:latin typeface="Titillium"/>
                <a:ea typeface="+mn-ea"/>
                <a:cs typeface="Titillium"/>
              </a:rPr>
              <a:t>General Contractor: BW</a:t>
            </a:r>
          </a:p>
          <a:p>
            <a:pPr marL="171450" indent="-171450" algn="l" hangingPunct="0">
              <a:lnSpc>
                <a:spcPct val="100000"/>
              </a:lnSpc>
              <a:buFont typeface="Wingdings" panose="05000000000000000000" pitchFamily="2" charset="2"/>
              <a:buNone/>
            </a:pPr>
            <a:r>
              <a:rPr lang="en-US" sz="3200" dirty="0">
                <a:solidFill>
                  <a:srgbClr val="000000"/>
                </a:solidFill>
                <a:latin typeface="Titillium"/>
                <a:ea typeface="+mn-ea"/>
                <a:cs typeface="Titillium"/>
              </a:rPr>
              <a:t>M&amp;E / Sustainability: Engineer</a:t>
            </a:r>
            <a:r>
              <a:rPr lang="en-US" sz="3200" baseline="0" dirty="0">
                <a:solidFill>
                  <a:srgbClr val="000000"/>
                </a:solidFill>
                <a:latin typeface="Titillium"/>
                <a:ea typeface="+mn-ea"/>
                <a:cs typeface="Titillium"/>
              </a:rPr>
              <a:t> </a:t>
            </a:r>
            <a:r>
              <a:rPr lang="en-US" sz="3200" dirty="0" err="1">
                <a:solidFill>
                  <a:srgbClr val="000000"/>
                </a:solidFill>
                <a:latin typeface="Titillium"/>
                <a:ea typeface="+mn-ea"/>
                <a:cs typeface="Titillium"/>
              </a:rPr>
              <a:t>Mecserve</a:t>
            </a:r>
            <a:endParaRPr lang="en-US" sz="3200" dirty="0">
              <a:solidFill>
                <a:srgbClr val="000000"/>
              </a:solidFill>
              <a:latin typeface="Titillium"/>
              <a:ea typeface="+mn-ea"/>
              <a:cs typeface="Titillium"/>
            </a:endParaRPr>
          </a:p>
        </p:txBody>
      </p:sp>
      <p:sp>
        <p:nvSpPr>
          <p:cNvPr id="4" name="Slide Number Placeholder 3"/>
          <p:cNvSpPr>
            <a:spLocks noGrp="1"/>
          </p:cNvSpPr>
          <p:nvPr>
            <p:ph type="sldNum" sz="quarter" idx="5"/>
          </p:nvPr>
        </p:nvSpPr>
        <p:spPr/>
        <p:txBody>
          <a:bodyPr/>
          <a:lstStyle/>
          <a:p>
            <a:fld id="{4F38AFD9-D5DB-4A47-A4BE-251B4DF1413A}" type="slidenum">
              <a:rPr lang="en-US"/>
              <a:pPr/>
              <a:t>28</a:t>
            </a:fld>
            <a:endParaRPr lang="en-US"/>
          </a:p>
        </p:txBody>
      </p:sp>
    </p:spTree>
    <p:extLst>
      <p:ext uri="{BB962C8B-B14F-4D97-AF65-F5344CB8AC3E}">
        <p14:creationId xmlns:p14="http://schemas.microsoft.com/office/powerpoint/2010/main" val="1615920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200" b="0" i="0" kern="1200" dirty="0">
                <a:solidFill>
                  <a:schemeClr val="tx1"/>
                </a:solidFill>
                <a:latin typeface="+mn-lt"/>
                <a:ea typeface="+mn-ea"/>
                <a:cs typeface="+mn-cs"/>
              </a:rPr>
              <a:t> In realizing the vision, Barr Gazetas has transformed the existing building with a design that aims to foster creativity in an elegant and calm environment. </a:t>
            </a:r>
            <a:r>
              <a:rPr lang="en-US" b="0" i="0" dirty="0" err="1">
                <a:solidFill>
                  <a:srgbClr val="080F26"/>
                </a:solidFill>
                <a:effectLst/>
                <a:latin typeface="Merriweather" panose="00000500000000000000" pitchFamily="2" charset="0"/>
              </a:rPr>
              <a:t>Gazetas</a:t>
            </a:r>
            <a:r>
              <a:rPr lang="en-US" b="0" i="0" dirty="0">
                <a:solidFill>
                  <a:srgbClr val="080F26"/>
                </a:solidFill>
                <a:effectLst/>
                <a:latin typeface="Merriweather" panose="00000500000000000000" pitchFamily="2" charset="0"/>
              </a:rPr>
              <a:t>’ design places users at its heart, with a strong focus on wellness.</a:t>
            </a:r>
            <a:endParaRPr lang="en-US" b="0" i="0" dirty="0">
              <a:solidFill>
                <a:srgbClr val="000000"/>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C2953373-C5F8-4331-B1BB-EC1F8340E065}" type="slidenum">
              <a:rPr lang="en-US" smtClean="0"/>
              <a:pPr/>
              <a:t>29</a:t>
            </a:fld>
            <a:endParaRPr lang="en-US"/>
          </a:p>
        </p:txBody>
      </p:sp>
    </p:spTree>
    <p:extLst>
      <p:ext uri="{BB962C8B-B14F-4D97-AF65-F5344CB8AC3E}">
        <p14:creationId xmlns:p14="http://schemas.microsoft.com/office/powerpoint/2010/main" val="210564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0" marR="0">
              <a:lnSpc>
                <a:spcPct val="107000"/>
              </a:lnSpc>
              <a:spcBef>
                <a:spcPts val="0"/>
              </a:spcBef>
              <a:spcAft>
                <a:spcPts val="80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A Well-Being Oasis in the Heart of London: A Case Study of One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Heddon</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Street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Hello! My name is Sally, and I am delighted to present this course series from GBRI “</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Healthy Buildings, Healthy Lives: WELL Case Studies“</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 where we look at amazing WELL building projects from around the world.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This is Case Study 1 – “A Well-Being Oasis in the Heart of London: A Case Study of One </a:t>
            </a:r>
            <a:r>
              <a:rPr lang="en-US" sz="1800" b="1" i="1" kern="100" dirty="0" err="1">
                <a:effectLst/>
                <a:latin typeface="Calibri" panose="020F0502020204030204" pitchFamily="34" charset="0"/>
                <a:ea typeface="Calibri" panose="020F0502020204030204" pitchFamily="34" charset="0"/>
                <a:cs typeface="Times New Roman" panose="02020603050405020304" pitchFamily="18" charset="0"/>
              </a:rPr>
              <a:t>Heddon</a:t>
            </a:r>
            <a:r>
              <a:rPr lang="en-US" sz="1800" b="1" i="1" kern="100" dirty="0">
                <a:effectLst/>
                <a:latin typeface="Calibri" panose="020F0502020204030204" pitchFamily="34" charset="0"/>
                <a:ea typeface="Calibri" panose="020F0502020204030204" pitchFamily="34" charset="0"/>
                <a:cs typeface="Times New Roman" panose="02020603050405020304" pitchFamily="18" charset="0"/>
              </a:rPr>
              <a:t> Street.”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This module can be taken stand-alone or as part of the series depending on your interest and credential maintenance requirements.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4400" b="0" i="0" dirty="0">
              <a:solidFill>
                <a:srgbClr val="374151"/>
              </a:solidFill>
              <a:effectLst/>
              <a:latin typeface="Söhne"/>
            </a:endParaRPr>
          </a:p>
        </p:txBody>
      </p:sp>
      <p:sp>
        <p:nvSpPr>
          <p:cNvPr id="5" name="Date Placeholder 4">
            <a:extLst>
              <a:ext uri="{FF2B5EF4-FFF2-40B4-BE49-F238E27FC236}">
                <a16:creationId xmlns:a16="http://schemas.microsoft.com/office/drawing/2014/main" id="{AD3B336E-1311-4DCA-862C-0A713429136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E270369-C87A-4A14-A8DC-074115BDFE7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www.gbrionline.org/well</a:t>
            </a:r>
          </a:p>
        </p:txBody>
      </p:sp>
    </p:spTree>
    <p:extLst>
      <p:ext uri="{BB962C8B-B14F-4D97-AF65-F5344CB8AC3E}">
        <p14:creationId xmlns:p14="http://schemas.microsoft.com/office/powerpoint/2010/main" val="1204175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80F26"/>
                </a:solidFill>
                <a:effectLst/>
                <a:latin typeface="Merriweather" panose="00000500000000000000" pitchFamily="2" charset="0"/>
              </a:rPr>
              <a:t>Jon Eaglesham, Managing Director at Barr </a:t>
            </a:r>
            <a:r>
              <a:rPr lang="en-US" b="0" i="0" dirty="0" err="1">
                <a:solidFill>
                  <a:srgbClr val="080F26"/>
                </a:solidFill>
                <a:effectLst/>
                <a:latin typeface="Merriweather" panose="00000500000000000000" pitchFamily="2" charset="0"/>
              </a:rPr>
              <a:t>Gazetas</a:t>
            </a:r>
            <a:r>
              <a:rPr lang="en-US" b="0" i="0" dirty="0">
                <a:solidFill>
                  <a:srgbClr val="080F26"/>
                </a:solidFill>
                <a:effectLst/>
                <a:latin typeface="Merriweather" panose="00000500000000000000" pitchFamily="2" charset="0"/>
              </a:rPr>
              <a:t>, said: “One </a:t>
            </a:r>
            <a:r>
              <a:rPr lang="en-US" b="0" i="0" dirty="0" err="1">
                <a:solidFill>
                  <a:srgbClr val="080F26"/>
                </a:solidFill>
                <a:effectLst/>
                <a:latin typeface="Merriweather" panose="00000500000000000000" pitchFamily="2" charset="0"/>
              </a:rPr>
              <a:t>Heddon</a:t>
            </a:r>
            <a:r>
              <a:rPr lang="en-US" b="0" i="0" dirty="0">
                <a:solidFill>
                  <a:srgbClr val="080F26"/>
                </a:solidFill>
                <a:effectLst/>
                <a:latin typeface="Merriweather" panose="00000500000000000000" pitchFamily="2" charset="0"/>
              </a:rPr>
              <a:t> Street has been a hugely exciting project for us to work on. Our design places people at its heart, with the use of natural materials creating a warm, welcoming space aimed at fostering creativity. Focusing on wellbeing and sustainability, we have used high-quality finishes, natural daylight and plants to create a calm and healthy working environment. The offices are simple, effective and beautiful with uplifting views across the one of the world’s most famous streets.” </a:t>
            </a:r>
            <a:endParaRPr lang="en-US" b="0" i="0" dirty="0">
              <a:solidFill>
                <a:srgbClr val="000000"/>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C2953373-C5F8-4331-B1BB-EC1F8340E065}" type="slidenum">
              <a:rPr lang="en-US" smtClean="0"/>
              <a:pPr/>
              <a:t>30</a:t>
            </a:fld>
            <a:endParaRPr lang="en-US"/>
          </a:p>
        </p:txBody>
      </p:sp>
    </p:spTree>
    <p:extLst>
      <p:ext uri="{BB962C8B-B14F-4D97-AF65-F5344CB8AC3E}">
        <p14:creationId xmlns:p14="http://schemas.microsoft.com/office/powerpoint/2010/main" val="210564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73D42"/>
                </a:solidFill>
                <a:effectLst/>
                <a:latin typeface="source_sans_proregular"/>
              </a:rPr>
              <a:t>With wellness a key factor for co-working space, pursuing WELL certification was a fantastic way to demonstrate the credentials of the building. The design was at an advanced stage when the decision was made to seek WELL certification. However, the design only required small modifications to meet the WELL criteria, due to the health and wellbeing criteria already embedded into The Crown Estate’s Development Sustainability Principles, which the project was already fulfilling. </a:t>
            </a:r>
            <a:endParaRPr lang="en-US" b="0" i="0" dirty="0">
              <a:solidFill>
                <a:srgbClr val="000000"/>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C2953373-C5F8-4331-B1BB-EC1F8340E065}" type="slidenum">
              <a:rPr lang="en-US" smtClean="0"/>
              <a:pPr/>
              <a:t>31</a:t>
            </a:fld>
            <a:endParaRPr lang="en-US"/>
          </a:p>
        </p:txBody>
      </p:sp>
    </p:spTree>
    <p:extLst>
      <p:ext uri="{BB962C8B-B14F-4D97-AF65-F5344CB8AC3E}">
        <p14:creationId xmlns:p14="http://schemas.microsoft.com/office/powerpoint/2010/main" val="3098254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project is certified under WELL v1. As discussed earlier, the WELL Building Standard version 1 is focused on these seven concepts : Air, Water, Nourishment, Light, Fitness, Comfort and Mind. </a:t>
            </a:r>
          </a:p>
          <a:p>
            <a:endParaRPr lang="en-IN" dirty="0"/>
          </a:p>
          <a:p>
            <a:r>
              <a:rPr lang="en-IN" dirty="0"/>
              <a:t>Let’s look into the strategies adopted by the project for each concept. </a:t>
            </a:r>
          </a:p>
        </p:txBody>
      </p:sp>
      <p:sp>
        <p:nvSpPr>
          <p:cNvPr id="4" name="Slide Number Placeholder 3"/>
          <p:cNvSpPr>
            <a:spLocks noGrp="1"/>
          </p:cNvSpPr>
          <p:nvPr>
            <p:ph type="sldNum" sz="quarter" idx="5"/>
          </p:nvPr>
        </p:nvSpPr>
        <p:spPr/>
        <p:txBody>
          <a:bodyPr/>
          <a:lstStyle/>
          <a:p>
            <a:fld id="{766CF1B7-7830-48E6-9553-5CD12F0C38C9}" type="slidenum">
              <a:rPr lang="en-IN" smtClean="0"/>
              <a:t>32</a:t>
            </a:fld>
            <a:endParaRPr lang="en-IN"/>
          </a:p>
        </p:txBody>
      </p:sp>
    </p:spTree>
    <p:extLst>
      <p:ext uri="{BB962C8B-B14F-4D97-AF65-F5344CB8AC3E}">
        <p14:creationId xmlns:p14="http://schemas.microsoft.com/office/powerpoint/2010/main" val="3745283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t>The first concept is ‘Air’. The WELL Building Standard for Air promotes clean air through reducing or minimizing the sources of indoor air pollution, requiring optimal indoor air quality to support the health well-being of building occupants. </a:t>
            </a:r>
          </a:p>
        </p:txBody>
      </p:sp>
      <p:sp>
        <p:nvSpPr>
          <p:cNvPr id="4" name="Slide Number Placeholder 3"/>
          <p:cNvSpPr>
            <a:spLocks noGrp="1"/>
          </p:cNvSpPr>
          <p:nvPr>
            <p:ph type="sldNum" sz="quarter" idx="10"/>
          </p:nvPr>
        </p:nvSpPr>
        <p:spPr/>
        <p:txBody>
          <a:bodyPr/>
          <a:lstStyle/>
          <a:p>
            <a:fld id="{F7E0BD97-5D35-4A96-A8BF-786E1DD7BAFF}" type="slidenum">
              <a:rPr lang="ru-RU" smtClean="0"/>
              <a:pPr/>
              <a:t>33</a:t>
            </a:fld>
            <a:endParaRPr lang="ru-RU"/>
          </a:p>
        </p:txBody>
      </p:sp>
    </p:spTree>
    <p:extLst>
      <p:ext uri="{BB962C8B-B14F-4D97-AF65-F5344CB8AC3E}">
        <p14:creationId xmlns:p14="http://schemas.microsoft.com/office/powerpoint/2010/main" val="3393309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To ensure better Indoor Air Quality, </a:t>
            </a:r>
            <a:r>
              <a:rPr lang="en-US" sz="1200" dirty="0"/>
              <a:t>Enhanced fresh air is supplied to the offices at a rate 50% above the minimum recommended level, with no recycled air.</a:t>
            </a:r>
            <a:endParaRPr lang="ru-RU" sz="1200" dirty="0"/>
          </a:p>
          <a:p>
            <a:endParaRPr lang="en-US" sz="1200" b="0" i="0" kern="1200" dirty="0">
              <a:solidFill>
                <a:schemeClr val="tx1"/>
              </a:solidFill>
              <a:latin typeface="+mn-lt"/>
              <a:ea typeface="+mn-ea"/>
              <a:cs typeface="+mn-cs"/>
            </a:endParaRPr>
          </a:p>
          <a:p>
            <a:pPr marL="171450" indent="-171450" algn="l" hangingPunct="0">
              <a:lnSpc>
                <a:spcPct val="100000"/>
              </a:lnSpc>
            </a:pPr>
            <a:endParaRPr lang="en-US" sz="1200" dirty="0">
              <a:solidFill>
                <a:srgbClr val="000000"/>
              </a:solidFill>
              <a:latin typeface="Arial"/>
              <a:ea typeface="+mn-ea"/>
              <a:cs typeface="Arial"/>
            </a:endParaRPr>
          </a:p>
        </p:txBody>
      </p:sp>
      <p:sp>
        <p:nvSpPr>
          <p:cNvPr id="4" name="Slide Number Placeholder 3"/>
          <p:cNvSpPr>
            <a:spLocks noGrp="1"/>
          </p:cNvSpPr>
          <p:nvPr>
            <p:ph type="sldNum" sz="quarter" idx="10"/>
          </p:nvPr>
        </p:nvSpPr>
        <p:spPr/>
        <p:txBody>
          <a:bodyPr/>
          <a:lstStyle/>
          <a:p>
            <a:fld id="{F7E0BD97-5D35-4A96-A8BF-786E1DD7BAFF}" type="slidenum">
              <a:rPr lang="ru-RU" smtClean="0"/>
              <a:pPr/>
              <a:t>34</a:t>
            </a:fld>
            <a:endParaRPr lang="ru-RU"/>
          </a:p>
        </p:txBody>
      </p:sp>
    </p:spTree>
    <p:extLst>
      <p:ext uri="{BB962C8B-B14F-4D97-AF65-F5344CB8AC3E}">
        <p14:creationId xmlns:p14="http://schemas.microsoft.com/office/powerpoint/2010/main" val="2042917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marR="0" indent="-95250" algn="l" defTabSz="914400" rtl="0" eaLnBrk="1" fontAlgn="auto" latinLnBrk="0" hangingPunct="0">
              <a:lnSpc>
                <a:spcPct val="100000"/>
              </a:lnSpc>
              <a:spcBef>
                <a:spcPts val="0"/>
              </a:spcBef>
              <a:spcAft>
                <a:spcPts val="0"/>
              </a:spcAft>
              <a:buClrTx/>
              <a:buSzTx/>
              <a:buFontTx/>
              <a:buNone/>
              <a:tabLst/>
              <a:defRPr/>
            </a:pPr>
            <a:r>
              <a:rPr lang="en-US" sz="1200" b="0" dirty="0">
                <a:solidFill>
                  <a:srgbClr val="000000"/>
                </a:solidFill>
                <a:latin typeface="Arial"/>
                <a:ea typeface="+mn-ea"/>
                <a:cs typeface="Arial"/>
              </a:rPr>
              <a:t>Gazetas’ design emphasis has been placed on greenery, with a living wall in the reception area, as well as bespoke planters on each floor. </a:t>
            </a:r>
          </a:p>
          <a:p>
            <a:pPr marL="95250" marR="0" indent="-95250" algn="l" defTabSz="914400" rtl="0" eaLnBrk="1" fontAlgn="auto" latinLnBrk="0" hangingPunct="0">
              <a:lnSpc>
                <a:spcPct val="100000"/>
              </a:lnSpc>
              <a:spcBef>
                <a:spcPts val="0"/>
              </a:spcBef>
              <a:spcAft>
                <a:spcPts val="0"/>
              </a:spcAft>
              <a:buClrTx/>
              <a:buSzTx/>
              <a:buFontTx/>
              <a:buNone/>
              <a:tabLst/>
              <a:defRPr/>
            </a:pPr>
            <a:endParaRPr lang="en-US" sz="1200" b="0" dirty="0">
              <a:solidFill>
                <a:srgbClr val="000000"/>
              </a:solidFill>
              <a:latin typeface="Arial"/>
              <a:ea typeface="+mn-ea"/>
              <a:cs typeface="Arial"/>
            </a:endParaRPr>
          </a:p>
          <a:p>
            <a:pPr marL="95250" marR="0" indent="-95250" algn="l" defTabSz="914400" rtl="0" eaLnBrk="1" fontAlgn="auto" latinLnBrk="0" hangingPunct="0">
              <a:lnSpc>
                <a:spcPct val="100000"/>
              </a:lnSpc>
              <a:spcBef>
                <a:spcPts val="0"/>
              </a:spcBef>
              <a:spcAft>
                <a:spcPts val="0"/>
              </a:spcAft>
              <a:buClrTx/>
              <a:buSzTx/>
              <a:buFontTx/>
              <a:buNone/>
              <a:tabLst/>
              <a:defRPr/>
            </a:pPr>
            <a:r>
              <a:rPr lang="en-US" sz="1200" b="0" dirty="0">
                <a:solidFill>
                  <a:srgbClr val="000000"/>
                </a:solidFill>
                <a:latin typeface="Arial"/>
                <a:ea typeface="+mn-ea"/>
                <a:cs typeface="Arial"/>
              </a:rPr>
              <a:t>The plants themselves have been carefully selected for their air purifying qualities, creating a pleasant atmosphere that aims to reduce stress, improve concentration, and enhance mood and creativity. </a:t>
            </a:r>
            <a:r>
              <a:rPr lang="en-IN" b="0" i="0" dirty="0">
                <a:solidFill>
                  <a:srgbClr val="373D42"/>
                </a:solidFill>
                <a:effectLst/>
                <a:latin typeface="source_sans_proregular"/>
              </a:rPr>
              <a:t>These include Aglaonema stripes, Sansevieria </a:t>
            </a:r>
            <a:r>
              <a:rPr lang="en-IN" b="0" i="0" dirty="0" err="1">
                <a:solidFill>
                  <a:srgbClr val="373D42"/>
                </a:solidFill>
                <a:effectLst/>
                <a:latin typeface="source_sans_proregular"/>
              </a:rPr>
              <a:t>Zeylanica</a:t>
            </a:r>
            <a:r>
              <a:rPr lang="en-IN" b="0" i="0" dirty="0">
                <a:solidFill>
                  <a:srgbClr val="373D42"/>
                </a:solidFill>
                <a:effectLst/>
                <a:latin typeface="source_sans_proregular"/>
              </a:rPr>
              <a:t>, </a:t>
            </a:r>
            <a:r>
              <a:rPr lang="en-IN" b="0" i="0" dirty="0" err="1">
                <a:solidFill>
                  <a:srgbClr val="373D42"/>
                </a:solidFill>
                <a:effectLst/>
                <a:latin typeface="source_sans_proregular"/>
              </a:rPr>
              <a:t>Zamioculca</a:t>
            </a:r>
            <a:r>
              <a:rPr lang="en-IN" b="0" i="0" dirty="0">
                <a:solidFill>
                  <a:srgbClr val="373D42"/>
                </a:solidFill>
                <a:effectLst/>
                <a:latin typeface="source_sans_proregular"/>
              </a:rPr>
              <a:t> </a:t>
            </a:r>
            <a:r>
              <a:rPr lang="en-IN" b="0" i="0" dirty="0" err="1">
                <a:solidFill>
                  <a:srgbClr val="373D42"/>
                </a:solidFill>
                <a:effectLst/>
                <a:latin typeface="source_sans_proregular"/>
              </a:rPr>
              <a:t>Zamiifolia</a:t>
            </a:r>
            <a:r>
              <a:rPr lang="en-IN" b="0" i="0" dirty="0">
                <a:solidFill>
                  <a:srgbClr val="373D42"/>
                </a:solidFill>
                <a:effectLst/>
                <a:latin typeface="source_sans_proregular"/>
              </a:rPr>
              <a:t>, </a:t>
            </a:r>
            <a:r>
              <a:rPr lang="en-IN" b="0" i="0" dirty="0" err="1">
                <a:solidFill>
                  <a:srgbClr val="373D42"/>
                </a:solidFill>
                <a:effectLst/>
                <a:latin typeface="source_sans_proregular"/>
              </a:rPr>
              <a:t>Nephrolepis</a:t>
            </a:r>
            <a:r>
              <a:rPr lang="en-IN" b="0" i="0" dirty="0">
                <a:solidFill>
                  <a:srgbClr val="373D42"/>
                </a:solidFill>
                <a:effectLst/>
                <a:latin typeface="source_sans_proregular"/>
              </a:rPr>
              <a:t> </a:t>
            </a:r>
            <a:r>
              <a:rPr lang="en-IN" b="0" i="0" dirty="0" err="1">
                <a:solidFill>
                  <a:srgbClr val="373D42"/>
                </a:solidFill>
                <a:effectLst/>
                <a:latin typeface="source_sans_proregular"/>
              </a:rPr>
              <a:t>Exaltata</a:t>
            </a:r>
            <a:r>
              <a:rPr lang="en-IN" b="0" i="0" dirty="0">
                <a:solidFill>
                  <a:srgbClr val="373D42"/>
                </a:solidFill>
                <a:effectLst/>
                <a:latin typeface="source_sans_proregular"/>
              </a:rPr>
              <a:t> and Asplenium Nidus.</a:t>
            </a:r>
            <a:endParaRPr lang="en-US" sz="1200" b="0" dirty="0">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pPr/>
              <a:t>35</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171450" indent="-171450" algn="l" hangingPunct="0">
              <a:lnSpc>
                <a:spcPct val="100000"/>
              </a:lnSpc>
            </a:pPr>
            <a:r>
              <a:rPr lang="en-US" sz="1200" b="0" i="0" kern="1200" dirty="0">
                <a:solidFill>
                  <a:schemeClr val="tx1"/>
                </a:solidFill>
                <a:latin typeface="+mn-lt"/>
                <a:ea typeface="+mn-ea"/>
                <a:cs typeface="+mn-cs"/>
              </a:rPr>
              <a:t>The choice of materials and finishes within One Heddon Street was made by Barr Gazetas with the clear ambition to create a light, airy and welcoming space for members to experience and enjoy. </a:t>
            </a:r>
            <a:endParaRPr lang="en-US" b="0" i="0" dirty="0">
              <a:solidFill>
                <a:srgbClr val="000000"/>
              </a:solidFill>
              <a:effectLst/>
              <a:latin typeface="Architype"/>
            </a:endParaRPr>
          </a:p>
        </p:txBody>
      </p:sp>
      <p:sp>
        <p:nvSpPr>
          <p:cNvPr id="4" name="Slide Number Placeholder 3"/>
          <p:cNvSpPr>
            <a:spLocks noGrp="1"/>
          </p:cNvSpPr>
          <p:nvPr>
            <p:ph type="sldNum" sz="quarter" idx="5"/>
          </p:nvPr>
        </p:nvSpPr>
        <p:spPr/>
        <p:txBody>
          <a:bodyPr/>
          <a:lstStyle/>
          <a:p>
            <a:fld id="{4F38AFD9-D5DB-4A47-A4BE-251B4DF1413A}" type="slidenum">
              <a:rPr lang="en-US"/>
              <a:pPr/>
              <a:t>36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r>
              <a:rPr lang="en-US" b="0" i="0" dirty="0">
                <a:solidFill>
                  <a:srgbClr val="D1D5DB"/>
                </a:solidFill>
                <a:effectLst/>
                <a:latin typeface="Söhne"/>
              </a:rPr>
              <a:t>Low-VOC (Volatile Organic Compounds) materials and finishes were used throughout to improve indoor air quality and create healthier living and working environments.</a:t>
            </a:r>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F38AFD9-D5DB-4A47-A4BE-251B4DF1413A}" type="slidenum">
              <a:rPr lang="en-US"/>
              <a:pPr/>
              <a:t>37</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r>
              <a:rPr lang="en-US" dirty="0"/>
              <a:t>Building performance, such as ventilation and infiltration rates, is highly variable and has a direct effect on indoor air quality. To maintain ideal performance metrics, the project is continuously gathering data using an Air quality monitoring system with a dashboard displayed in the reception. Collecting this data allows individuals to be aware of and promptly fix any deviations in indoor quality metrics.</a:t>
            </a:r>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F38AFD9-D5DB-4A47-A4BE-251B4DF1413A}" type="slidenum">
              <a:rPr lang="en-US"/>
              <a:pPr/>
              <a:t>38</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2</a:t>
            </a:r>
            <a:r>
              <a:rPr lang="en-US" sz="1200" baseline="30000" dirty="0"/>
              <a:t>nd</a:t>
            </a:r>
            <a:r>
              <a:rPr lang="en-US" sz="1200" dirty="0"/>
              <a:t> concept is ‘Water.’ Clean drinking water is a prerequisite for optimal health. More than two-thirds of the human body is comprised of water, a major component of cells, and the medium for the transport of nutrients and waste throughout the body. The Institute of Medicine (IOM) recommends that women consume approximately 2.7 liters [91 oz] and men 3.7 liters [125 oz] of water per day (from all sources including drinking water, other beverages and food). </a:t>
            </a:r>
          </a:p>
          <a:p>
            <a:endParaRPr lang="en-US" sz="1200" dirty="0"/>
          </a:p>
          <a:p>
            <a:r>
              <a:rPr lang="en-US" sz="1200" dirty="0"/>
              <a:t>The WELL Building Standard seeks to simultaneously preserve water while enhancing its quality for human health in the context of different uses. It promotes safe and clean water through the implementation of proper filtration techniques and regular testing for building occupants to receive optimal quality of water for various uses.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0BD97-5D35-4A96-A8BF-786E1DD7BAF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09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spcFirstLastPara="0" lIns="0" tIns="0" rIns="0" bIns="0" anchor="t"/>
          <a:lstStyle/>
          <a:p>
            <a:pPr marL="95250" marR="0" lvl="0" indent="-95250" algn="l" defTabSz="914400" rtl="0" eaLnBrk="1" fontAlgn="auto" latinLnBrk="0" hangingPunct="0">
              <a:lnSpc>
                <a:spcPct val="100000"/>
              </a:lnSpc>
              <a:spcBef>
                <a:spcPts val="0"/>
              </a:spcBef>
              <a:spcAft>
                <a:spcPts val="0"/>
              </a:spcAft>
              <a:buClrTx/>
              <a:buSzTx/>
              <a:buFontTx/>
              <a:buNone/>
              <a:tabLst/>
              <a:defRPr/>
            </a:pPr>
            <a:r>
              <a:rPr lang="en-US" sz="4400" b="0" i="0" dirty="0">
                <a:solidFill>
                  <a:srgbClr val="4D5C6D"/>
                </a:solidFill>
                <a:effectLst/>
                <a:latin typeface="Asap"/>
              </a:rPr>
              <a:t>GBRI is an online education platform that provides gamified courses on sustainability &amp; social impact. Our mission is to make sustainability resources affordable and accessible to everyone around the world.</a:t>
            </a:r>
            <a:endParaRPr lang="en-US" sz="4400" b="0" i="0" u="none" dirty="0">
              <a:solidFill>
                <a:srgbClr val="4D5C6D"/>
              </a:solidFill>
              <a:effectLst/>
              <a:latin typeface="Asap"/>
              <a:ea typeface="+mn-ea"/>
              <a:cs typeface="Titillium"/>
            </a:endParaRPr>
          </a:p>
        </p:txBody>
      </p:sp>
      <p:sp>
        <p:nvSpPr>
          <p:cNvPr id="5" name="Date Placeholder 4">
            <a:extLst>
              <a:ext uri="{FF2B5EF4-FFF2-40B4-BE49-F238E27FC236}">
                <a16:creationId xmlns:a16="http://schemas.microsoft.com/office/drawing/2014/main" id="{09FAC8F4-F2F3-4482-B344-C8337ED00C72}"/>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36AC0F0-FFB3-4719-8168-6CB423B06E1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www.gbrionline.org/well</a:t>
            </a:r>
          </a:p>
        </p:txBody>
      </p:sp>
    </p:spTree>
    <p:extLst>
      <p:ext uri="{BB962C8B-B14F-4D97-AF65-F5344CB8AC3E}">
        <p14:creationId xmlns:p14="http://schemas.microsoft.com/office/powerpoint/2010/main" val="3245965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a:buFont typeface="Arial" panose="020B0604020202020204" pitchFamily="34" charset="0"/>
              <a:buNone/>
            </a:pPr>
            <a:r>
              <a:rPr lang="en-US" b="0" i="0" dirty="0">
                <a:solidFill>
                  <a:srgbClr val="373D42"/>
                </a:solidFill>
                <a:effectLst/>
                <a:latin typeface="source_sans_proregular"/>
              </a:rPr>
              <a:t>All water supplied to amenity areas is drinkable and filtered water is available in the kitchens on every floor to encourage hydration.</a:t>
            </a:r>
          </a:p>
        </p:txBody>
      </p:sp>
      <p:sp>
        <p:nvSpPr>
          <p:cNvPr id="4" name="Slide Number Placeholder 3"/>
          <p:cNvSpPr>
            <a:spLocks noGrp="1"/>
          </p:cNvSpPr>
          <p:nvPr>
            <p:ph type="sldNum" sz="quarter" idx="5"/>
          </p:nvPr>
        </p:nvSpPr>
        <p:spPr/>
        <p:txBody>
          <a:bodyPr/>
          <a:lstStyle/>
          <a:p>
            <a:fld id="{4F38AFD9-D5DB-4A47-A4BE-251B4DF1413A}" type="slidenum">
              <a:rPr lang="en-US"/>
              <a:pPr/>
              <a:t>40</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0" indent="0" hangingPunct="0">
              <a:buFont typeface="Wingdings" panose="05000000000000000000" pitchFamily="2" charset="2"/>
              <a:buNone/>
            </a:pPr>
            <a:r>
              <a:rPr lang="en-US" sz="1200" dirty="0">
                <a:solidFill>
                  <a:schemeClr val="tx1">
                    <a:lumMod val="75000"/>
                    <a:lumOff val="25000"/>
                  </a:schemeClr>
                </a:solidFill>
              </a:rPr>
              <a:t>Water quality tests are conducted periodically to ensure the highest standards are maintained.</a:t>
            </a:r>
          </a:p>
        </p:txBody>
      </p:sp>
      <p:sp>
        <p:nvSpPr>
          <p:cNvPr id="4" name="Slide Number Placeholder 3"/>
          <p:cNvSpPr>
            <a:spLocks noGrp="1"/>
          </p:cNvSpPr>
          <p:nvPr>
            <p:ph type="sldNum" sz="quarter" idx="5"/>
          </p:nvPr>
        </p:nvSpPr>
        <p:spPr/>
        <p:txBody>
          <a:bodyPr/>
          <a:lstStyle/>
          <a:p>
            <a:fld id="{4F38AFD9-D5DB-4A47-A4BE-251B4DF1413A}" type="slidenum">
              <a:rPr lang="en-US"/>
              <a:pPr/>
              <a:t>41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dirty="0"/>
              <a:t>The 3</a:t>
            </a:r>
            <a:r>
              <a:rPr lang="en-US" sz="1200" baseline="30000" dirty="0"/>
              <a:t>rd</a:t>
            </a:r>
            <a:r>
              <a:rPr lang="en-US" sz="1200" dirty="0"/>
              <a:t> concept is ‘Nutrition.’ Nutrition plays a key role in health maintenance, weight management and chronic disease prevention. However, adherence to the dietary recommendations in the U.S. as well as worldwide is poor. In the U.S., half of the population consumes sugar-sweetened beverages (SSBs) on any given day, with a quarter of the population consuming over 200 calories from SSBs daily. </a:t>
            </a:r>
          </a:p>
          <a:p>
            <a:pPr rtl="0" fontAlgn="base"/>
            <a:endParaRPr lang="en-US" sz="1200" dirty="0"/>
          </a:p>
          <a:p>
            <a:pPr rtl="0" fontAlgn="base"/>
            <a:r>
              <a:rPr lang="en-US" sz="1200" dirty="0"/>
              <a:t>The WELL Building Standard recognizes this and seeks to implement design strategies and policies within the built environment that increase access to healthy food options, enable people to make more informed dietary choices and lead to better health and well-being.</a:t>
            </a:r>
          </a:p>
        </p:txBody>
      </p:sp>
      <p:sp>
        <p:nvSpPr>
          <p:cNvPr id="4" name="Slide Number Placeholder 3"/>
          <p:cNvSpPr>
            <a:spLocks noGrp="1"/>
          </p:cNvSpPr>
          <p:nvPr>
            <p:ph type="sldNum" sz="quarter" idx="10"/>
          </p:nvPr>
        </p:nvSpPr>
        <p:spPr/>
        <p:txBody>
          <a:bodyPr/>
          <a:lstStyle/>
          <a:p>
            <a:fld id="{F7E0BD97-5D35-4A96-A8BF-786E1DD7BAFF}" type="slidenum">
              <a:rPr lang="ru-RU" smtClean="0"/>
              <a:pPr/>
              <a:t>42</a:t>
            </a:fld>
            <a:endParaRPr lang="ru-RU"/>
          </a:p>
        </p:txBody>
      </p:sp>
    </p:spTree>
    <p:extLst>
      <p:ext uri="{BB962C8B-B14F-4D97-AF65-F5344CB8AC3E}">
        <p14:creationId xmlns:p14="http://schemas.microsoft.com/office/powerpoint/2010/main" val="1996616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a:buFont typeface="Arial" panose="020B0604020202020204" pitchFamily="34" charset="0"/>
              <a:buNone/>
            </a:pPr>
            <a:r>
              <a:rPr lang="en-US" dirty="0"/>
              <a:t>Regular consumption of fresh fruits is the cornerstone of a healthy diet and can lower the risk of cancer, diabetes, heart disease and obesity. To promote the consumption of fruits, </a:t>
            </a:r>
            <a:r>
              <a:rPr lang="en-US" b="0" i="0" dirty="0">
                <a:solidFill>
                  <a:srgbClr val="373D42"/>
                </a:solidFill>
                <a:effectLst/>
                <a:latin typeface="source_sans_proregular"/>
              </a:rPr>
              <a:t>complimentary fruit is provided for all the members.</a:t>
            </a:r>
          </a:p>
        </p:txBody>
      </p:sp>
      <p:sp>
        <p:nvSpPr>
          <p:cNvPr id="4" name="Slide Number Placeholder 3"/>
          <p:cNvSpPr>
            <a:spLocks noGrp="1"/>
          </p:cNvSpPr>
          <p:nvPr>
            <p:ph type="sldNum" sz="quarter" idx="5"/>
          </p:nvPr>
        </p:nvSpPr>
        <p:spPr/>
        <p:txBody>
          <a:bodyPr/>
          <a:lstStyle/>
          <a:p>
            <a:fld id="{4F38AFD9-D5DB-4A47-A4BE-251B4DF1413A}" type="slidenum">
              <a:rPr lang="en-US"/>
              <a:pPr/>
              <a:t>43</a:t>
            </a:fld>
            <a:endParaRPr lang="en-US"/>
          </a:p>
        </p:txBody>
      </p:sp>
    </p:spTree>
    <p:extLst>
      <p:ext uri="{BB962C8B-B14F-4D97-AF65-F5344CB8AC3E}">
        <p14:creationId xmlns:p14="http://schemas.microsoft.com/office/powerpoint/2010/main" val="3156581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0" indent="0" hangingPunct="0">
              <a:buFont typeface="Wingdings" panose="05000000000000000000" pitchFamily="2" charset="2"/>
              <a:buNone/>
            </a:pPr>
            <a:r>
              <a:rPr lang="en-US" b="0" i="0" dirty="0">
                <a:solidFill>
                  <a:srgbClr val="D1D5DB"/>
                </a:solidFill>
                <a:effectLst/>
                <a:latin typeface="Söhne"/>
              </a:rPr>
              <a:t>Menus provide nutritional information and cater to various dietary preferences, accommodating a diverse range of culinary tastes.</a:t>
            </a:r>
            <a:endParaRPr lang="en-US" sz="1200" dirty="0">
              <a:solidFill>
                <a:schemeClr val="tx1">
                  <a:lumMod val="75000"/>
                  <a:lumOff val="25000"/>
                </a:schemeClr>
              </a:solidFill>
            </a:endParaRPr>
          </a:p>
        </p:txBody>
      </p:sp>
      <p:sp>
        <p:nvSpPr>
          <p:cNvPr id="4" name="Slide Number Placeholder 3"/>
          <p:cNvSpPr>
            <a:spLocks noGrp="1"/>
          </p:cNvSpPr>
          <p:nvPr>
            <p:ph type="sldNum" sz="quarter" idx="5"/>
          </p:nvPr>
        </p:nvSpPr>
        <p:spPr/>
        <p:txBody>
          <a:bodyPr/>
          <a:lstStyle/>
          <a:p>
            <a:fld id="{4F38AFD9-D5DB-4A47-A4BE-251B4DF1413A}" type="slidenum">
              <a:rPr lang="en-US"/>
              <a:pPr/>
              <a:t>44</a:t>
            </a:fld>
            <a:endParaRPr lang="en-US"/>
          </a:p>
        </p:txBody>
      </p:sp>
    </p:spTree>
    <p:extLst>
      <p:ext uri="{BB962C8B-B14F-4D97-AF65-F5344CB8AC3E}">
        <p14:creationId xmlns:p14="http://schemas.microsoft.com/office/powerpoint/2010/main" val="1663570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a:buFont typeface="Arial" panose="020B0604020202020204" pitchFamily="34" charset="0"/>
              <a:buNone/>
            </a:pPr>
            <a:r>
              <a:rPr lang="en-US" dirty="0"/>
              <a:t>Demanding work schedules and a lack of communal eating spaces can lead people to eat in isolation during meal breaks. Distracted eating at workstations while doing work, reading, watching television or listening to the radio may result in eating more, both immediately and during later food intake. Eating attentively and placing focus on the process of eating, on the other hand, may lead to better control of food intake. Time spent in break areas can lead to better eating habits, encourage social interactions, and help reduce stress.</a:t>
            </a:r>
          </a:p>
          <a:p>
            <a:pPr algn="l">
              <a:buFont typeface="Arial" panose="020B0604020202020204" pitchFamily="34" charset="0"/>
              <a:buNone/>
            </a:pPr>
            <a:endParaRPr lang="en-US" b="0" i="0" dirty="0">
              <a:solidFill>
                <a:srgbClr val="373D42"/>
              </a:solidFill>
              <a:effectLst/>
              <a:latin typeface="source_sans_proregular"/>
            </a:endParaRPr>
          </a:p>
          <a:p>
            <a:pPr algn="l">
              <a:buFont typeface="Arial" panose="020B0604020202020204" pitchFamily="34" charset="0"/>
              <a:buNone/>
            </a:pPr>
            <a:r>
              <a:rPr lang="en-US" b="0" i="0" dirty="0">
                <a:solidFill>
                  <a:srgbClr val="373D42"/>
                </a:solidFill>
                <a:effectLst/>
                <a:latin typeface="source_sans_proregular"/>
              </a:rPr>
              <a:t>One </a:t>
            </a:r>
            <a:r>
              <a:rPr lang="en-US" b="0" i="0" dirty="0" err="1">
                <a:solidFill>
                  <a:srgbClr val="373D42"/>
                </a:solidFill>
                <a:effectLst/>
                <a:latin typeface="source_sans_proregular"/>
              </a:rPr>
              <a:t>Heddon</a:t>
            </a:r>
            <a:r>
              <a:rPr lang="en-US" b="0" i="0" dirty="0">
                <a:solidFill>
                  <a:srgbClr val="373D42"/>
                </a:solidFill>
                <a:effectLst/>
                <a:latin typeface="source_sans_proregular"/>
              </a:rPr>
              <a:t> Street has p</a:t>
            </a:r>
            <a:r>
              <a:rPr lang="en-US" sz="1200" dirty="0">
                <a:solidFill>
                  <a:schemeClr val="tx1">
                    <a:lumMod val="75000"/>
                    <a:lumOff val="25000"/>
                  </a:schemeClr>
                </a:solidFill>
              </a:rPr>
              <a:t>rovided communal eating spaces to encourage mindful eating behaviors and socialization. </a:t>
            </a:r>
            <a:endParaRPr lang="en-US" b="0" i="0" dirty="0">
              <a:solidFill>
                <a:srgbClr val="373D42"/>
              </a:solidFill>
              <a:effectLst/>
              <a:latin typeface="source_sans_proregular"/>
            </a:endParaRPr>
          </a:p>
        </p:txBody>
      </p:sp>
      <p:sp>
        <p:nvSpPr>
          <p:cNvPr id="4" name="Slide Number Placeholder 3"/>
          <p:cNvSpPr>
            <a:spLocks noGrp="1"/>
          </p:cNvSpPr>
          <p:nvPr>
            <p:ph type="sldNum" sz="quarter" idx="5"/>
          </p:nvPr>
        </p:nvSpPr>
        <p:spPr/>
        <p:txBody>
          <a:bodyPr/>
          <a:lstStyle/>
          <a:p>
            <a:fld id="{4F38AFD9-D5DB-4A47-A4BE-251B4DF1413A}" type="slidenum">
              <a:rPr lang="en-US"/>
              <a:pPr/>
              <a:t>45</a:t>
            </a:fld>
            <a:endParaRPr lang="en-US"/>
          </a:p>
        </p:txBody>
      </p:sp>
    </p:spTree>
    <p:extLst>
      <p:ext uri="{BB962C8B-B14F-4D97-AF65-F5344CB8AC3E}">
        <p14:creationId xmlns:p14="http://schemas.microsoft.com/office/powerpoint/2010/main" val="3539975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0" indent="0" hangingPunct="0">
              <a:buFont typeface="Wingdings" panose="05000000000000000000" pitchFamily="2" charset="2"/>
              <a:buNone/>
            </a:pPr>
            <a:r>
              <a:rPr lang="en-US" b="0" i="0" dirty="0">
                <a:solidFill>
                  <a:srgbClr val="D1D5DB"/>
                </a:solidFill>
                <a:effectLst/>
                <a:latin typeface="Söhne"/>
              </a:rPr>
              <a:t>The project offers an array of health-conscious dining options, with an emphasis on locally sourced, organic produce. </a:t>
            </a:r>
            <a:endParaRPr lang="en-US" sz="1200" dirty="0">
              <a:solidFill>
                <a:schemeClr val="tx1">
                  <a:lumMod val="75000"/>
                  <a:lumOff val="25000"/>
                </a:schemeClr>
              </a:solidFill>
            </a:endParaRPr>
          </a:p>
        </p:txBody>
      </p:sp>
      <p:sp>
        <p:nvSpPr>
          <p:cNvPr id="4" name="Slide Number Placeholder 3"/>
          <p:cNvSpPr>
            <a:spLocks noGrp="1"/>
          </p:cNvSpPr>
          <p:nvPr>
            <p:ph type="sldNum" sz="quarter" idx="5"/>
          </p:nvPr>
        </p:nvSpPr>
        <p:spPr/>
        <p:txBody>
          <a:bodyPr/>
          <a:lstStyle/>
          <a:p>
            <a:fld id="{4F38AFD9-D5DB-4A47-A4BE-251B4DF1413A}" type="slidenum">
              <a:rPr lang="en-US"/>
              <a:pPr/>
              <a:t>46</a:t>
            </a:fld>
            <a:endParaRPr lang="en-US"/>
          </a:p>
        </p:txBody>
      </p:sp>
    </p:spTree>
    <p:extLst>
      <p:ext uri="{BB962C8B-B14F-4D97-AF65-F5344CB8AC3E}">
        <p14:creationId xmlns:p14="http://schemas.microsoft.com/office/powerpoint/2010/main" val="1108848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a:buFont typeface="Arial" panose="020B0604020202020204" pitchFamily="34" charset="0"/>
              <a:buNone/>
            </a:pPr>
            <a:r>
              <a:rPr lang="en-US" dirty="0"/>
              <a:t>Gardening or the cultivation of produce and herbs increases access to healthy, fresh and nutrient-rich foods and allows individuals to be more engaged with food production processes. Studies show that gardening can lead to better eating habits and more positive perceptions of overall health and has been associated with lower BMI as well as lower odds of overweight and obesity.</a:t>
            </a:r>
          </a:p>
          <a:p>
            <a:pPr algn="l">
              <a:buFont typeface="Arial" panose="020B0604020202020204" pitchFamily="34" charset="0"/>
              <a:buNone/>
            </a:pPr>
            <a:endParaRPr lang="en-US" b="0" i="0" dirty="0">
              <a:solidFill>
                <a:srgbClr val="373D42"/>
              </a:solidFill>
              <a:effectLst/>
              <a:latin typeface="source_sans_proregular"/>
            </a:endParaRPr>
          </a:p>
          <a:p>
            <a:pPr algn="l">
              <a:buFont typeface="Arial" panose="020B0604020202020204" pitchFamily="34" charset="0"/>
              <a:buNone/>
            </a:pPr>
            <a:r>
              <a:rPr lang="en-US" dirty="0"/>
              <a:t>To improve access to fresh produce</a:t>
            </a:r>
            <a:r>
              <a:rPr lang="en-US" b="0" i="0" dirty="0">
                <a:solidFill>
                  <a:srgbClr val="373D42"/>
                </a:solidFill>
                <a:effectLst/>
                <a:latin typeface="source_sans_proregular"/>
              </a:rPr>
              <a:t>, Herb garden is provided on the terrace. This promotes wellbeing and social interaction.</a:t>
            </a:r>
          </a:p>
        </p:txBody>
      </p:sp>
      <p:sp>
        <p:nvSpPr>
          <p:cNvPr id="4" name="Slide Number Placeholder 3"/>
          <p:cNvSpPr>
            <a:spLocks noGrp="1"/>
          </p:cNvSpPr>
          <p:nvPr>
            <p:ph type="sldNum" sz="quarter" idx="5"/>
          </p:nvPr>
        </p:nvSpPr>
        <p:spPr/>
        <p:txBody>
          <a:bodyPr/>
          <a:lstStyle/>
          <a:p>
            <a:fld id="{4F38AFD9-D5DB-4A47-A4BE-251B4DF1413A}" type="slidenum">
              <a:rPr lang="en-US"/>
              <a:pPr/>
              <a:t>47</a:t>
            </a:fld>
            <a:endParaRPr lang="en-US"/>
          </a:p>
        </p:txBody>
      </p:sp>
    </p:spTree>
    <p:extLst>
      <p:ext uri="{BB962C8B-B14F-4D97-AF65-F5344CB8AC3E}">
        <p14:creationId xmlns:p14="http://schemas.microsoft.com/office/powerpoint/2010/main" val="22353252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next concept is ‘Light.’ </a:t>
            </a:r>
            <a:r>
              <a:rPr lang="en-US" dirty="0"/>
              <a:t>The WELL Building Standard for Light provides illumination guidelines that are aimed to minimize disruption to the body’s circadian system, enhance productivity, support good sleep quality and provide appropriate visual acuity where needed.</a:t>
            </a:r>
            <a:endParaRPr lang="ru-RU" dirty="0"/>
          </a:p>
        </p:txBody>
      </p:sp>
      <p:sp>
        <p:nvSpPr>
          <p:cNvPr id="4" name="Slide Number Placeholder 3"/>
          <p:cNvSpPr>
            <a:spLocks noGrp="1"/>
          </p:cNvSpPr>
          <p:nvPr>
            <p:ph type="sldNum" sz="quarter" idx="10"/>
          </p:nvPr>
        </p:nvSpPr>
        <p:spPr/>
        <p:txBody>
          <a:bodyPr/>
          <a:lstStyle/>
          <a:p>
            <a:fld id="{F7E0BD97-5D35-4A96-A8BF-786E1DD7BAFF}" type="slidenum">
              <a:rPr lang="ru-RU" smtClean="0"/>
              <a:pPr/>
              <a:t>48</a:t>
            </a:fld>
            <a:endParaRPr lang="ru-RU"/>
          </a:p>
        </p:txBody>
      </p:sp>
    </p:spTree>
    <p:extLst>
      <p:ext uri="{BB962C8B-B14F-4D97-AF65-F5344CB8AC3E}">
        <p14:creationId xmlns:p14="http://schemas.microsoft.com/office/powerpoint/2010/main" val="3121845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a:buFont typeface="Arial" panose="020B0604020202020204" pitchFamily="34" charset="0"/>
              <a:buNone/>
            </a:pPr>
            <a:r>
              <a:rPr lang="en-US" b="0" i="0" dirty="0">
                <a:solidFill>
                  <a:srgbClr val="373D42"/>
                </a:solidFill>
                <a:effectLst/>
                <a:latin typeface="source_sans_proregular"/>
              </a:rPr>
              <a:t>Workspace layout designed to maximize natural daylight for all desks to support circadian rhythms and healthy sleep. All offices have windows to maximize light levels, vital for both physical and psychological wellbeing.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30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spcFirstLastPara="0" lIns="0" tIns="0" rIns="0" bIns="0" anchor="t"/>
          <a:lstStyle/>
          <a:p>
            <a:pPr marL="95250" marR="0" lvl="0" indent="-95250" algn="l" defTabSz="914400" rtl="0" eaLnBrk="1" fontAlgn="auto" latinLnBrk="0" hangingPunct="0">
              <a:lnSpc>
                <a:spcPct val="100000"/>
              </a:lnSpc>
              <a:spcBef>
                <a:spcPts val="0"/>
              </a:spcBef>
              <a:spcAft>
                <a:spcPts val="0"/>
              </a:spcAft>
              <a:buClrTx/>
              <a:buSzTx/>
              <a:buFontTx/>
              <a:buNone/>
              <a:tabLst/>
              <a:defRPr/>
            </a:pPr>
            <a:r>
              <a:rPr lang="en-US" sz="3200" b="0" i="0" dirty="0">
                <a:solidFill>
                  <a:srgbClr val="4D5C6D"/>
                </a:solidFill>
                <a:effectLst/>
                <a:latin typeface="Asap"/>
              </a:rPr>
              <a:t>GBRI, headquartered in New York City, is a recognized education partner of USGBC (U.S. Green Building Council) and an education provider for AIA (American Institute of Architects). We also collaborate with other organizations such as the UN SDGs (United Nations Sustainable Development Goals), CHPS (Collaborative for High Performance Schools), and the Rhode Island Energy Efficiency Council. Our presence extends globally, allowing us to reach a wide audience with our educational offerings.</a:t>
            </a:r>
            <a:endParaRPr lang="en-US" sz="3200" u="none" dirty="0">
              <a:solidFill>
                <a:srgbClr val="000000"/>
              </a:solidFill>
              <a:latin typeface="Titillium"/>
              <a:ea typeface="+mn-ea"/>
              <a:cs typeface="Titillium"/>
            </a:endParaRPr>
          </a:p>
        </p:txBody>
      </p:sp>
      <p:sp>
        <p:nvSpPr>
          <p:cNvPr id="5" name="Date Placeholder 4">
            <a:extLst>
              <a:ext uri="{FF2B5EF4-FFF2-40B4-BE49-F238E27FC236}">
                <a16:creationId xmlns:a16="http://schemas.microsoft.com/office/drawing/2014/main" id="{EE49A50E-591A-4042-A4EB-054B5DE3012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1558B9C-129B-4905-B570-A64AE708FB0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www.gbrionline.org/well</a:t>
            </a:r>
          </a:p>
        </p:txBody>
      </p:sp>
    </p:spTree>
    <p:extLst>
      <p:ext uri="{BB962C8B-B14F-4D97-AF65-F5344CB8AC3E}">
        <p14:creationId xmlns:p14="http://schemas.microsoft.com/office/powerpoint/2010/main" val="1636512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lang="en-US" sz="1200" b="0" i="0" kern="1200" dirty="0">
                <a:solidFill>
                  <a:schemeClr val="tx1"/>
                </a:solidFill>
                <a:latin typeface="+mn-lt"/>
                <a:ea typeface="+mn-ea"/>
                <a:cs typeface="+mn-cs"/>
              </a:rPr>
              <a:t>In order to cater to a range of working styles and office sizes across each floor, whilst balancing greenery and natural light, Planet’s range of high-performance glazed partitions and doors delivered on creating a modern and flexible working environment.</a:t>
            </a:r>
          </a:p>
          <a:p>
            <a:pPr marL="95250" indent="-95250" algn="l" hangingPunct="0">
              <a:lnSpc>
                <a:spcPct val="100000"/>
              </a:lnSpc>
            </a:pPr>
            <a:endParaRPr lang="en-US" sz="1200" b="0" i="0" kern="1200" dirty="0">
              <a:solidFill>
                <a:schemeClr val="tx1"/>
              </a:solidFill>
              <a:latin typeface="+mn-lt"/>
              <a:ea typeface="+mn-ea"/>
              <a:cs typeface="+mn-cs"/>
            </a:endParaRPr>
          </a:p>
          <a:p>
            <a:pPr marL="95250" indent="-95250" algn="l" hangingPunct="0">
              <a:lnSpc>
                <a:spcPct val="100000"/>
              </a:lnSpc>
            </a:pPr>
            <a:r>
              <a:rPr lang="en-US" sz="1200" b="0" i="0" kern="1200" dirty="0">
                <a:solidFill>
                  <a:schemeClr val="tx1"/>
                </a:solidFill>
                <a:latin typeface="+mn-lt"/>
                <a:ea typeface="+mn-ea"/>
                <a:cs typeface="+mn-cs"/>
              </a:rPr>
              <a:t>Natural daylight has also been prioritized, with glass partitions throughout allowing light to filter through the office floors.</a:t>
            </a:r>
            <a:endParaRPr lang="en-US" sz="1200" dirty="0">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pPr/>
              <a:t>50</a:t>
            </a:fld>
            <a:endParaRPr lang="en-US"/>
          </a:p>
        </p:txBody>
      </p:sp>
    </p:spTree>
    <p:extLst>
      <p:ext uri="{BB962C8B-B14F-4D97-AF65-F5344CB8AC3E}">
        <p14:creationId xmlns:p14="http://schemas.microsoft.com/office/powerpoint/2010/main" val="39571077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lang="en-US" sz="1200" b="0" i="0" kern="1200" dirty="0">
                <a:solidFill>
                  <a:schemeClr val="tx1"/>
                </a:solidFill>
                <a:latin typeface="+mn-lt"/>
                <a:ea typeface="+mn-ea"/>
                <a:cs typeface="+mn-cs"/>
              </a:rPr>
              <a:t>To provide a unified appearance, these were complemented by integral LOFT </a:t>
            </a:r>
            <a:r>
              <a:rPr lang="en-US" sz="1200" b="0" i="0" kern="1200" dirty="0" err="1">
                <a:solidFill>
                  <a:schemeClr val="tx1"/>
                </a:solidFill>
                <a:latin typeface="+mn-lt"/>
                <a:ea typeface="+mn-ea"/>
                <a:cs typeface="+mn-cs"/>
              </a:rPr>
              <a:t>IsoTec</a:t>
            </a:r>
            <a:r>
              <a:rPr lang="en-US" sz="1200" b="0" i="0" kern="1200" dirty="0">
                <a:solidFill>
                  <a:schemeClr val="tx1"/>
                </a:solidFill>
                <a:latin typeface="+mn-lt"/>
                <a:ea typeface="+mn-ea"/>
                <a:cs typeface="+mn-cs"/>
              </a:rPr>
              <a:t> glazed doors with access-controlled cylinders – all black polyester powder coated to maintain a consistent look throughout the interior. On level six, LOFT20 screens were installed with </a:t>
            </a:r>
            <a:r>
              <a:rPr lang="en-US" sz="1200" b="0" i="0" kern="1200" dirty="0" err="1">
                <a:solidFill>
                  <a:schemeClr val="tx1"/>
                </a:solidFill>
                <a:latin typeface="+mn-lt"/>
                <a:ea typeface="+mn-ea"/>
                <a:cs typeface="+mn-cs"/>
              </a:rPr>
              <a:t>EclipseTec</a:t>
            </a:r>
            <a:r>
              <a:rPr lang="en-US" sz="1200" b="0" i="0" kern="1200" dirty="0">
                <a:solidFill>
                  <a:schemeClr val="tx1"/>
                </a:solidFill>
                <a:latin typeface="+mn-lt"/>
                <a:ea typeface="+mn-ea"/>
                <a:cs typeface="+mn-cs"/>
              </a:rPr>
              <a:t> glass sliding doors to offer unrivalled acoustic performance and a soft open and close function.</a:t>
            </a:r>
            <a:endParaRPr dirty="0">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pPr/>
              <a:t>51</a:t>
            </a:fld>
            <a:endParaRPr lang="en-US"/>
          </a:p>
        </p:txBody>
      </p:sp>
    </p:spTree>
    <p:extLst>
      <p:ext uri="{BB962C8B-B14F-4D97-AF65-F5344CB8AC3E}">
        <p14:creationId xmlns:p14="http://schemas.microsoft.com/office/powerpoint/2010/main" val="3532777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lang="en-US" sz="1200" b="0" i="0" kern="1200" dirty="0">
                <a:solidFill>
                  <a:schemeClr val="tx1"/>
                </a:solidFill>
                <a:latin typeface="+mn-lt"/>
                <a:ea typeface="+mn-ea"/>
                <a:cs typeface="+mn-cs"/>
              </a:rPr>
              <a:t>For the meeting rooms and communal areas on levels one to five, Planet installed the LOFT54 industrial framed double glazed partitioning system for </a:t>
            </a:r>
            <a:r>
              <a:rPr lang="en-US" sz="1200" b="0" i="0" kern="1200" dirty="0" err="1">
                <a:solidFill>
                  <a:schemeClr val="tx1"/>
                </a:solidFill>
                <a:latin typeface="+mn-lt"/>
                <a:ea typeface="+mn-ea"/>
                <a:cs typeface="+mn-cs"/>
              </a:rPr>
              <a:t>crosswalls</a:t>
            </a:r>
            <a:r>
              <a:rPr lang="en-US" sz="1200" b="0" i="0" kern="1200" dirty="0">
                <a:solidFill>
                  <a:schemeClr val="tx1"/>
                </a:solidFill>
                <a:latin typeface="+mn-lt"/>
                <a:ea typeface="+mn-ea"/>
                <a:cs typeface="+mn-cs"/>
              </a:rPr>
              <a:t>, whilst offering exceptional privacy due to an impressive 45 dB(</a:t>
            </a:r>
            <a:r>
              <a:rPr lang="en-US" sz="1200" b="0" i="0" kern="1200" dirty="0" err="1">
                <a:solidFill>
                  <a:schemeClr val="tx1"/>
                </a:solidFill>
                <a:latin typeface="+mn-lt"/>
                <a:ea typeface="+mn-ea"/>
                <a:cs typeface="+mn-cs"/>
              </a:rPr>
              <a:t>Rw</a:t>
            </a:r>
            <a:r>
              <a:rPr lang="en-US" sz="1200" b="0" i="0" kern="1200" dirty="0">
                <a:solidFill>
                  <a:schemeClr val="tx1"/>
                </a:solidFill>
                <a:latin typeface="+mn-lt"/>
                <a:ea typeface="+mn-ea"/>
                <a:cs typeface="+mn-cs"/>
              </a:rPr>
              <a:t>) acoustic rating. LOFT20 office fronts were stepped resulting in a distinctive visual feature within the corridors.</a:t>
            </a:r>
            <a:endParaRPr dirty="0">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pPr/>
              <a:t>52</a:t>
            </a:fld>
            <a:endParaRPr lang="en-US"/>
          </a:p>
        </p:txBody>
      </p:sp>
    </p:spTree>
    <p:extLst>
      <p:ext uri="{BB962C8B-B14F-4D97-AF65-F5344CB8AC3E}">
        <p14:creationId xmlns:p14="http://schemas.microsoft.com/office/powerpoint/2010/main" val="3532777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lang="en-US" sz="1200" b="0" i="0" kern="1200" dirty="0">
                <a:solidFill>
                  <a:schemeClr val="tx1"/>
                </a:solidFill>
                <a:latin typeface="+mn-lt"/>
                <a:ea typeface="+mn-ea"/>
                <a:cs typeface="+mn-cs"/>
              </a:rPr>
              <a:t>The office scheme also featured Planet’s LOFT </a:t>
            </a:r>
            <a:r>
              <a:rPr lang="en-US" sz="1200" b="0" i="0" kern="1200" dirty="0" err="1">
                <a:solidFill>
                  <a:schemeClr val="tx1"/>
                </a:solidFill>
                <a:latin typeface="+mn-lt"/>
                <a:ea typeface="+mn-ea"/>
                <a:cs typeface="+mn-cs"/>
              </a:rPr>
              <a:t>FireTec</a:t>
            </a:r>
            <a:r>
              <a:rPr lang="en-US" sz="1200" b="0" i="0" kern="1200" dirty="0">
                <a:solidFill>
                  <a:schemeClr val="tx1"/>
                </a:solidFill>
                <a:latin typeface="+mn-lt"/>
                <a:ea typeface="+mn-ea"/>
                <a:cs typeface="+mn-cs"/>
              </a:rPr>
              <a:t> fire rated single and double doors at the end of the corridors. Incorporating electric hold-open overhead door closers, the doors are linked to the fire alarm system which keeps fire protection doors closed in the event of a fire. Offering superlative fire performance of up to 60/60 (Ei60) fire rating, </a:t>
            </a:r>
            <a:r>
              <a:rPr lang="en-US" sz="1200" b="0" i="0" kern="1200" dirty="0" err="1">
                <a:solidFill>
                  <a:schemeClr val="tx1"/>
                </a:solidFill>
                <a:latin typeface="+mn-lt"/>
                <a:ea typeface="+mn-ea"/>
                <a:cs typeface="+mn-cs"/>
              </a:rPr>
              <a:t>FireTec</a:t>
            </a:r>
            <a:r>
              <a:rPr lang="en-US" sz="1200" b="0" i="0" kern="1200" dirty="0">
                <a:solidFill>
                  <a:schemeClr val="tx1"/>
                </a:solidFill>
                <a:latin typeface="+mn-lt"/>
                <a:ea typeface="+mn-ea"/>
                <a:cs typeface="+mn-cs"/>
              </a:rPr>
              <a:t> doors require minimal framing, whilst allowing for maximum transparency and stunning aesthetics.</a:t>
            </a:r>
            <a:endParaRPr dirty="0">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pPr/>
              <a:t>53</a:t>
            </a:fld>
            <a:endParaRPr lang="en-US"/>
          </a:p>
        </p:txBody>
      </p:sp>
    </p:spTree>
    <p:extLst>
      <p:ext uri="{BB962C8B-B14F-4D97-AF65-F5344CB8AC3E}">
        <p14:creationId xmlns:p14="http://schemas.microsoft.com/office/powerpoint/2010/main" val="3532777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5</a:t>
            </a:r>
            <a:r>
              <a:rPr lang="en-US" sz="1200" baseline="30000" dirty="0"/>
              <a:t>th</a:t>
            </a:r>
            <a:r>
              <a:rPr lang="en-US" sz="1200" dirty="0"/>
              <a:t> concept is ‘Fitness.’ </a:t>
            </a:r>
            <a:r>
              <a:rPr lang="en-US" dirty="0"/>
              <a:t>The Centers for Disease Control (CDC) define fitness as “the ability to carry out daily tasks with vigor and alertness, without undue fatigue, and with ample energy to enjoy leisure-time pursuits and respond to emergencies”. Regular physical activity is essential to achieve optimal health, including weight management, chronic disease prevention and fitness maintenance. The American College of Sports Medicine, among others, recommends that all healthy adults engage in at least 30 minutes of moderate-intensity aerobic activity five days per week, and muscle-strengthening activities at least two days per week. However, the majority of people today are physically inactive. Modern transportation, labor saving conveniences and sedentary jobs have created an environment in which millions of people fail to achieve the minimum level of activity necessary to help prevent type 2 diabetes, metabolic syndrome, obesity, heart disease and other chronic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WELL Building Standard recognizes the physical activity-promoting policies and strategies that can be implemented in the built environment to encourage physical activity and reduce sedentariness, thus helping to combat obesity and other chronic diseases.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Arial"/>
              <a:ea typeface="+mn-ea"/>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0BD97-5D35-4A96-A8BF-786E1DD7BAF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903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marR="0" indent="-95250" algn="l" defTabSz="914400" rtl="0" eaLnBrk="1" fontAlgn="auto" latinLnBrk="0" hangingPunct="0">
              <a:lnSpc>
                <a:spcPct val="100000"/>
              </a:lnSpc>
              <a:spcBef>
                <a:spcPts val="0"/>
              </a:spcBef>
              <a:spcAft>
                <a:spcPts val="0"/>
              </a:spcAft>
              <a:buClrTx/>
              <a:buSzTx/>
              <a:buFontTx/>
              <a:buNone/>
              <a:tabLst/>
              <a:defRPr/>
            </a:pPr>
            <a:r>
              <a:rPr lang="en-US" b="0" i="0" dirty="0">
                <a:solidFill>
                  <a:srgbClr val="D1D5DB"/>
                </a:solidFill>
                <a:effectLst/>
                <a:latin typeface="Söhne"/>
              </a:rPr>
              <a:t>A dedicated wellness center in One </a:t>
            </a:r>
            <a:r>
              <a:rPr lang="en-US" b="0" i="0" dirty="0" err="1">
                <a:solidFill>
                  <a:srgbClr val="D1D5DB"/>
                </a:solidFill>
                <a:effectLst/>
                <a:latin typeface="Söhne"/>
              </a:rPr>
              <a:t>Heddon</a:t>
            </a:r>
            <a:r>
              <a:rPr lang="en-US" b="0" i="0" dirty="0">
                <a:solidFill>
                  <a:srgbClr val="D1D5DB"/>
                </a:solidFill>
                <a:effectLst/>
                <a:latin typeface="Söhne"/>
              </a:rPr>
              <a:t> Street provides fitness facilities, group exercise classes, and wellness workshops, promoting physical activity and mental well-being within the community. The center also offers mindfulness sessions, yoga classes, and other stress-reduction activities.</a:t>
            </a:r>
            <a:r>
              <a:rPr lang="en-US" sz="1200" b="0" i="0" kern="1200" dirty="0">
                <a:solidFill>
                  <a:schemeClr val="tx1"/>
                </a:solidFill>
                <a:effectLst/>
                <a:latin typeface="+mn-lt"/>
                <a:ea typeface="+mn-ea"/>
                <a:cs typeface="+mn-cs"/>
              </a:rPr>
              <a:t> </a:t>
            </a:r>
            <a:r>
              <a:rPr lang="en-US" sz="1200" b="0" i="0" kern="1200" dirty="0">
                <a:solidFill>
                  <a:schemeClr val="tx1"/>
                </a:solidFill>
                <a:latin typeface="+mn-lt"/>
                <a:ea typeface="+mn-ea"/>
                <a:cs typeface="+mn-cs"/>
              </a:rPr>
              <a:t>The project also hosts creative workshops such as bauble and wreath making at Christmas.</a:t>
            </a:r>
          </a:p>
          <a:p>
            <a:pPr marL="95250" indent="-95250" algn="l" hangingPunct="0">
              <a:lnSpc>
                <a:spcPct val="100000"/>
              </a:lnSpc>
            </a:pPr>
            <a:endParaRPr lang="en-US" sz="1200" dirty="0">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pPr/>
              <a:t>55</a:t>
            </a:fld>
            <a:endParaRPr lang="en-US"/>
          </a:p>
        </p:txBody>
      </p:sp>
    </p:spTree>
    <p:extLst>
      <p:ext uri="{BB962C8B-B14F-4D97-AF65-F5344CB8AC3E}">
        <p14:creationId xmlns:p14="http://schemas.microsoft.com/office/powerpoint/2010/main" val="8009351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marR="0" indent="-95250" algn="l" defTabSz="914400" rtl="0" eaLnBrk="1" fontAlgn="auto" latinLnBrk="0" hangingPunct="0">
              <a:lnSpc>
                <a:spcPct val="100000"/>
              </a:lnSpc>
              <a:spcBef>
                <a:spcPts val="0"/>
              </a:spcBef>
              <a:spcAft>
                <a:spcPts val="0"/>
              </a:spcAft>
              <a:buClrTx/>
              <a:buSzTx/>
              <a:buFontTx/>
              <a:buNone/>
              <a:tabLst/>
              <a:defRPr/>
            </a:pPr>
            <a:r>
              <a:rPr lang="en-US" dirty="0"/>
              <a:t>To promote daily physical activity through the provision of onsite support for active commuting, </a:t>
            </a:r>
            <a:r>
              <a:rPr lang="en-US" b="0" i="0" dirty="0">
                <a:solidFill>
                  <a:srgbClr val="D1D5DB"/>
                </a:solidFill>
                <a:effectLst/>
                <a:latin typeface="Söhne"/>
              </a:rPr>
              <a:t>the project has provided cycle parking spaces for 16 bikes, six Brompton lockers and shower facilities for active lifestyles.</a:t>
            </a:r>
            <a:endParaRPr lang="en-US" sz="1200" dirty="0">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pPr/>
              <a:t>56</a:t>
            </a:fld>
            <a:endParaRPr lang="en-US"/>
          </a:p>
        </p:txBody>
      </p:sp>
    </p:spTree>
    <p:extLst>
      <p:ext uri="{BB962C8B-B14F-4D97-AF65-F5344CB8AC3E}">
        <p14:creationId xmlns:p14="http://schemas.microsoft.com/office/powerpoint/2010/main" val="3517251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a:buFont typeface="Arial" panose="020B0604020202020204" pitchFamily="34" charset="0"/>
              <a:buNone/>
            </a:pPr>
            <a:r>
              <a:rPr lang="en-US" dirty="0"/>
              <a:t>Most individuals spend the majority of their time indoors in a seated position. Prolonged sitting is associated with a number of adverse health conditions, including an increased risk of cancer, weight gain, and greater fatigue and back discomfort.</a:t>
            </a:r>
          </a:p>
          <a:p>
            <a:pPr algn="l">
              <a:buFont typeface="Arial" panose="020B0604020202020204" pitchFamily="34" charset="0"/>
              <a:buNone/>
            </a:pPr>
            <a:endParaRPr lang="en-US" b="0" i="0" dirty="0">
              <a:solidFill>
                <a:srgbClr val="373D42"/>
              </a:solidFill>
              <a:effectLst/>
              <a:latin typeface="source_sans_proregular"/>
            </a:endParaRPr>
          </a:p>
          <a:p>
            <a:pPr algn="l">
              <a:buFont typeface="Arial" panose="020B0604020202020204" pitchFamily="34" charset="0"/>
              <a:buNone/>
            </a:pPr>
            <a:r>
              <a:rPr lang="en-US" b="0" i="0" dirty="0">
                <a:solidFill>
                  <a:srgbClr val="373D42"/>
                </a:solidFill>
                <a:effectLst/>
                <a:latin typeface="source_sans_proregular"/>
              </a:rPr>
              <a:t>The goal is </a:t>
            </a:r>
            <a:r>
              <a:rPr lang="en-US" dirty="0"/>
              <a:t>to reduce sedentary behavior by making active workstations readily available to occupants. </a:t>
            </a:r>
            <a:r>
              <a:rPr lang="en-US" b="0" i="0" dirty="0">
                <a:solidFill>
                  <a:srgbClr val="373D42"/>
                </a:solidFill>
                <a:effectLst/>
                <a:latin typeface="source_sans_proregular"/>
              </a:rPr>
              <a:t>Nearly all desks provided in One </a:t>
            </a:r>
            <a:r>
              <a:rPr lang="en-US" b="0" i="0" dirty="0" err="1">
                <a:solidFill>
                  <a:srgbClr val="373D42"/>
                </a:solidFill>
                <a:effectLst/>
                <a:latin typeface="source_sans_proregular"/>
              </a:rPr>
              <a:t>Heddon</a:t>
            </a:r>
            <a:r>
              <a:rPr lang="en-US" b="0" i="0" dirty="0">
                <a:solidFill>
                  <a:srgbClr val="373D42"/>
                </a:solidFill>
                <a:effectLst/>
                <a:latin typeface="source_sans_proregular"/>
              </a:rPr>
              <a:t> Street are ergonomic, so people can sit or stand, encouraging movement during the working day.</a:t>
            </a:r>
          </a:p>
        </p:txBody>
      </p:sp>
      <p:sp>
        <p:nvSpPr>
          <p:cNvPr id="4" name="Slide Number Placeholder 3"/>
          <p:cNvSpPr>
            <a:spLocks noGrp="1"/>
          </p:cNvSpPr>
          <p:nvPr>
            <p:ph type="sldNum" sz="quarter" idx="5"/>
          </p:nvPr>
        </p:nvSpPr>
        <p:spPr/>
        <p:txBody>
          <a:bodyPr/>
          <a:lstStyle/>
          <a:p>
            <a:fld id="{4F38AFD9-D5DB-4A47-A4BE-251B4DF1413A}" type="slidenum">
              <a:rPr lang="en-US"/>
              <a:pPr/>
              <a:t>57</a:t>
            </a:fld>
            <a:endParaRPr lang="en-US"/>
          </a:p>
        </p:txBody>
      </p:sp>
    </p:spTree>
    <p:extLst>
      <p:ext uri="{BB962C8B-B14F-4D97-AF65-F5344CB8AC3E}">
        <p14:creationId xmlns:p14="http://schemas.microsoft.com/office/powerpoint/2010/main" val="24979920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concept is ‘Comfort.’ Employee surveys show that acoustic problems are a leading source of dissatisfaction within the environmental conditions of an office. As acoustic comfort is determined in part by the physical properties and contents of environments. The WELL Building Standard aims to shape spaces to mitigate unwanted indoor noise levels and reduce exterior noise intrusion in order to enhance social interaction, learning, satisfaction and productivity. While noise is ubiquitous, we are able to adopt policies, technologies and practices that ensure quieter acoustical environments and minimize our exposure to harmful and unnecessary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Thermal comfort is another factor that plays a large role in the way we experience places where we live and work.</a:t>
            </a:r>
            <a:r>
              <a:rPr lang="en-US" sz="1200" kern="1200" dirty="0">
                <a:solidFill>
                  <a:schemeClr val="tx1"/>
                </a:solidFill>
                <a:effectLst/>
                <a:latin typeface="+mn-lt"/>
                <a:ea typeface="+mn-ea"/>
                <a:cs typeface="+mn-cs"/>
              </a:rPr>
              <a:t> </a:t>
            </a:r>
            <a:r>
              <a:rPr lang="en-US" dirty="0"/>
              <a:t>The WELL Building Standard takes a holistic approach to thermal comfort and provides a combination of strategies to address occupant issues.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0BD97-5D35-4A96-A8BF-786E1DD7BAF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06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lang="en-US" sz="1200" b="0" i="0" kern="1200" dirty="0">
                <a:solidFill>
                  <a:schemeClr val="tx1"/>
                </a:solidFill>
                <a:latin typeface="+mn-lt"/>
                <a:ea typeface="+mn-ea"/>
                <a:cs typeface="+mn-cs"/>
              </a:rPr>
              <a:t>The installation of acoustic management throughout One Heddon Street, reduces mechanical noise and vibration to improve productivity.</a:t>
            </a:r>
            <a:endParaRPr lang="en-US" sz="1200" dirty="0">
              <a:solidFill>
                <a:srgbClr val="000000"/>
              </a:solidFill>
              <a:latin typeface="Titillium"/>
              <a:ea typeface="+mn-ea"/>
              <a:cs typeface="Titillium"/>
            </a:endParaRPr>
          </a:p>
        </p:txBody>
      </p:sp>
      <p:sp>
        <p:nvSpPr>
          <p:cNvPr id="4" name="Slide Number Placeholder 3"/>
          <p:cNvSpPr>
            <a:spLocks noGrp="1"/>
          </p:cNvSpPr>
          <p:nvPr>
            <p:ph type="sldNum" sz="quarter" idx="5"/>
          </p:nvPr>
        </p:nvSpPr>
        <p:spPr/>
        <p:txBody>
          <a:bodyPr/>
          <a:lstStyle/>
          <a:p>
            <a:fld id="{4F38AFD9-D5DB-4A47-A4BE-251B4DF1413A}" type="slidenum">
              <a:rPr lang="en-US"/>
              <a:pPr/>
              <a:t>59</a:t>
            </a:fld>
            <a:endParaRPr lang="en-US"/>
          </a:p>
        </p:txBody>
      </p:sp>
    </p:spTree>
    <p:extLst>
      <p:ext uri="{BB962C8B-B14F-4D97-AF65-F5344CB8AC3E}">
        <p14:creationId xmlns:p14="http://schemas.microsoft.com/office/powerpoint/2010/main" val="3688132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5250" marR="0" lvl="0" indent="-95250" algn="l" defTabSz="914400" rtl="0" eaLnBrk="1" fontAlgn="auto" latinLnBrk="0" hangingPunct="0">
              <a:lnSpc>
                <a:spcPct val="100000"/>
              </a:lnSpc>
              <a:spcBef>
                <a:spcPts val="0"/>
              </a:spcBef>
              <a:spcAft>
                <a:spcPts val="0"/>
              </a:spcAft>
              <a:buClrTx/>
              <a:buSzTx/>
              <a:buFontTx/>
              <a:buNone/>
              <a:tabLst/>
              <a:defRPr/>
            </a:pPr>
            <a:r>
              <a:rPr lang="en-US" sz="1200" u="none" dirty="0">
                <a:solidFill>
                  <a:srgbClr val="000000"/>
                </a:solidFill>
                <a:latin typeface="Titillium"/>
                <a:ea typeface="+mn-ea"/>
                <a:cs typeface="Titillium"/>
              </a:rPr>
              <a:t>We strongly believe that a truly sustainable future should be inclusive and fair, where every individual is treated equally. Our mission is to provide accessible and affordable sustainability, health, and wellness resources to people worldwide.</a:t>
            </a:r>
          </a:p>
          <a:p>
            <a:pPr marL="95250" marR="0" lvl="0" indent="-95250" algn="l" defTabSz="914400" rtl="0" eaLnBrk="1" fontAlgn="auto" latinLnBrk="0" hangingPunct="0">
              <a:lnSpc>
                <a:spcPct val="100000"/>
              </a:lnSpc>
              <a:spcBef>
                <a:spcPts val="0"/>
              </a:spcBef>
              <a:spcAft>
                <a:spcPts val="0"/>
              </a:spcAft>
              <a:buClrTx/>
              <a:buSzTx/>
              <a:buFontTx/>
              <a:buNone/>
              <a:tabLst/>
              <a:defRPr/>
            </a:pPr>
            <a:endParaRPr lang="en-US" sz="1200" u="none" dirty="0">
              <a:solidFill>
                <a:srgbClr val="000000"/>
              </a:solidFill>
              <a:latin typeface="Titillium"/>
              <a:ea typeface="+mn-ea"/>
              <a:cs typeface="Titillium"/>
            </a:endParaRPr>
          </a:p>
          <a:p>
            <a:pPr marL="95250" marR="0" lvl="0" indent="-95250" algn="l" defTabSz="914400" rtl="0" eaLnBrk="1" fontAlgn="auto" latinLnBrk="0" hangingPunct="0">
              <a:lnSpc>
                <a:spcPct val="100000"/>
              </a:lnSpc>
              <a:spcBef>
                <a:spcPts val="0"/>
              </a:spcBef>
              <a:spcAft>
                <a:spcPts val="0"/>
              </a:spcAft>
              <a:buClrTx/>
              <a:buSzTx/>
              <a:buFontTx/>
              <a:buNone/>
              <a:tabLst/>
              <a:defRPr/>
            </a:pPr>
            <a:r>
              <a:rPr lang="en-US" sz="1200" u="none" dirty="0">
                <a:solidFill>
                  <a:srgbClr val="000000"/>
                </a:solidFill>
                <a:latin typeface="Titillium"/>
                <a:ea typeface="+mn-ea"/>
                <a:cs typeface="Titillium"/>
              </a:rPr>
              <a:t>At GBRI, we offer a diverse range of sustainability courses encompassing topics such as Energy, Water, LEED, Net Zero Buildings, Green Schools, Energy Modeling, Daylighting, BIM, Health, and Wellness, among others. With hundreds of courses available, our learning hub serves as a comprehensive platform to fulfill all your sustainability education needs.</a:t>
            </a:r>
          </a:p>
        </p:txBody>
      </p:sp>
      <p:sp>
        <p:nvSpPr>
          <p:cNvPr id="5" name="Date Placeholder 4">
            <a:extLst>
              <a:ext uri="{FF2B5EF4-FFF2-40B4-BE49-F238E27FC236}">
                <a16:creationId xmlns:a16="http://schemas.microsoft.com/office/drawing/2014/main" id="{9DDDCB77-D2F5-45BB-9462-9223CE69F8E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2C69CDE-8623-43C3-952B-56194A1FA64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www.gbrionline.org/well</a:t>
            </a:r>
          </a:p>
        </p:txBody>
      </p:sp>
    </p:spTree>
    <p:extLst>
      <p:ext uri="{BB962C8B-B14F-4D97-AF65-F5344CB8AC3E}">
        <p14:creationId xmlns:p14="http://schemas.microsoft.com/office/powerpoint/2010/main" val="7985832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a:buFont typeface="Arial" panose="020B0604020202020204" pitchFamily="34" charset="0"/>
              <a:buNone/>
            </a:pPr>
            <a:r>
              <a:rPr lang="en-US" b="0" i="0" dirty="0">
                <a:solidFill>
                  <a:srgbClr val="373D42"/>
                </a:solidFill>
                <a:effectLst/>
                <a:latin typeface="source_sans_proregular"/>
              </a:rPr>
              <a:t>User controls put people in charge of their own thermal comfort, without the need to adjust the building temperature. Thermal comfort preferences are highly individual, based on a variety of factors, and so it would be nearly impossible to find indoor thermal comfort conditions that satisfy everyone. Providing individual controls enables occupiers to adjust conditions to their needs, resulting in improved comfort and expansion of thermal comfort acceptability limits. All internal spaces are monitored by a smart system platform which monitors thermal comfort in real time to optimize energy efficiency in the building and provide insightful analytical data on thermal comfort preferences.</a:t>
            </a:r>
          </a:p>
        </p:txBody>
      </p:sp>
      <p:sp>
        <p:nvSpPr>
          <p:cNvPr id="4" name="Slide Number Placeholder 3"/>
          <p:cNvSpPr>
            <a:spLocks noGrp="1"/>
          </p:cNvSpPr>
          <p:nvPr>
            <p:ph type="sldNum" sz="quarter" idx="5"/>
          </p:nvPr>
        </p:nvSpPr>
        <p:spPr/>
        <p:txBody>
          <a:bodyPr/>
          <a:lstStyle/>
          <a:p>
            <a:fld id="{4F38AFD9-D5DB-4A47-A4BE-251B4DF1413A}" type="slidenum">
              <a:rPr lang="en-US"/>
              <a:pPr/>
              <a:t>60</a:t>
            </a:fld>
            <a:endParaRPr lang="en-US"/>
          </a:p>
        </p:txBody>
      </p:sp>
    </p:spTree>
    <p:extLst>
      <p:ext uri="{BB962C8B-B14F-4D97-AF65-F5344CB8AC3E}">
        <p14:creationId xmlns:p14="http://schemas.microsoft.com/office/powerpoint/2010/main" val="20358091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n-lt"/>
                <a:sym typeface="Calibri"/>
              </a:rPr>
              <a:t>The 7</a:t>
            </a:r>
            <a:r>
              <a:rPr lang="en-US" baseline="30000" dirty="0">
                <a:solidFill>
                  <a:srgbClr val="000000"/>
                </a:solidFill>
                <a:effectLst/>
                <a:latin typeface="+mn-lt"/>
                <a:sym typeface="Calibri"/>
              </a:rPr>
              <a:t>th</a:t>
            </a:r>
            <a:r>
              <a:rPr lang="en-US" dirty="0">
                <a:solidFill>
                  <a:srgbClr val="000000"/>
                </a:solidFill>
                <a:effectLst/>
                <a:latin typeface="+mn-lt"/>
                <a:sym typeface="Calibri"/>
              </a:rPr>
              <a:t> concept is ‘Mind.’ The building where we live, and work can offer an atmosphere that supports a healthy mental resulting in significant psychological and physical benefits. Interventions to mediate stress can either be direct or indirect. This includes providing access to therapies that help promote relaxation and address mental or emotional trauma, instituting policies that improve sleep hygiene or encourage altruism and community engagement, and promoting the use of sensor technologies that increase awareness of physiological and environmental factors to inform positive behavioral changes.</a:t>
            </a:r>
          </a:p>
          <a:p>
            <a:endParaRPr lang="en-US" dirty="0">
              <a:solidFill>
                <a:srgbClr val="000000"/>
              </a:solidFill>
              <a:effectLst/>
              <a:latin typeface="+mn-lt"/>
              <a:sym typeface="Calibri"/>
            </a:endParaRPr>
          </a:p>
          <a:p>
            <a:r>
              <a:rPr lang="en-US" dirty="0">
                <a:solidFill>
                  <a:srgbClr val="000000"/>
                </a:solidFill>
                <a:effectLst/>
                <a:latin typeface="+mn-lt"/>
                <a:sym typeface="Calibri"/>
              </a:rPr>
              <a:t>The WELL Building Standard recognizes the features of the built environment and identifies workplace policies that can be implemented to positively impact mood, sleep, stress levels and psychosocial status in order to promote and enable overall occupant health and well-being.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0BD97-5D35-4A96-A8BF-786E1DD7BAF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0339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r>
              <a:rPr lang="en-US" b="0" i="0" dirty="0">
                <a:solidFill>
                  <a:srgbClr val="000000"/>
                </a:solidFill>
                <a:effectLst/>
                <a:latin typeface="TimesNow"/>
              </a:rPr>
              <a:t>Biophilic design was emphasized throughout, with a living wall in reception and bespoke planters on every floor. Plants were carefully selected for their air purifying qualities, to create a pleasant atmosphere that reduces stress, improves concentration, and enhances creativity.</a:t>
            </a:r>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F38AFD9-D5DB-4A47-A4BE-251B4DF1413A}" type="slidenum">
              <a:rPr lang="en-US"/>
              <a:pPr/>
              <a:t>62</a:t>
            </a:fld>
            <a:endParaRPr lang="en-US"/>
          </a:p>
        </p:txBody>
      </p:sp>
    </p:spTree>
    <p:extLst>
      <p:ext uri="{BB962C8B-B14F-4D97-AF65-F5344CB8AC3E}">
        <p14:creationId xmlns:p14="http://schemas.microsoft.com/office/powerpoint/2010/main" val="36881325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r>
              <a:rPr lang="en-US" dirty="0"/>
              <a:t>To support occupant emotional and psychological well-being, the project has provided a </a:t>
            </a:r>
            <a:r>
              <a:rPr lang="en-US" b="0" i="0" dirty="0">
                <a:solidFill>
                  <a:srgbClr val="373D42"/>
                </a:solidFill>
                <a:effectLst/>
                <a:latin typeface="source_sans_proregular"/>
              </a:rPr>
              <a:t>communal terrace with planting and seating for all occupiers to enjoy. </a:t>
            </a:r>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F38AFD9-D5DB-4A47-A4BE-251B4DF1413A}" type="slidenum">
              <a:rPr lang="en-US"/>
              <a:pPr/>
              <a:t>63</a:t>
            </a:fld>
            <a:endParaRPr lang="en-US"/>
          </a:p>
        </p:txBody>
      </p:sp>
    </p:spTree>
    <p:extLst>
      <p:ext uri="{BB962C8B-B14F-4D97-AF65-F5344CB8AC3E}">
        <p14:creationId xmlns:p14="http://schemas.microsoft.com/office/powerpoint/2010/main" val="27702448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r>
              <a:rPr lang="en-US" dirty="0"/>
              <a:t>Healthy work environments should be designed to mitigate stress and optimize productivity, and should therefore be sufficiently adaptable to working, focusing, collaborating and resting as needed. Research demonstrates that the presence of a variety of workspaces that enable individuals to adjust their environments and choose the degrees of engagement is associated with job satisfaction and group cohesiveness. </a:t>
            </a:r>
          </a:p>
          <a:p>
            <a:endParaRPr lang="en-US" sz="1200" b="0" i="0" kern="1200" dirty="0">
              <a:solidFill>
                <a:schemeClr val="tx1"/>
              </a:solidFill>
              <a:latin typeface="+mn-lt"/>
              <a:ea typeface="+mn-ea"/>
              <a:cs typeface="+mn-cs"/>
            </a:endParaRPr>
          </a:p>
          <a:p>
            <a:r>
              <a:rPr lang="en-US" dirty="0"/>
              <a:t>To reduce distractions, mitigate stress and enable focused work</a:t>
            </a:r>
            <a:r>
              <a:rPr lang="en-US" sz="1200" b="0" i="0" kern="1200" dirty="0">
                <a:solidFill>
                  <a:schemeClr val="tx1"/>
                </a:solidFill>
                <a:latin typeface="+mn-lt"/>
                <a:ea typeface="+mn-ea"/>
                <a:cs typeface="+mn-cs"/>
              </a:rPr>
              <a:t>, the project has provided flexible workspaces like quiet booths.</a:t>
            </a:r>
          </a:p>
        </p:txBody>
      </p:sp>
      <p:sp>
        <p:nvSpPr>
          <p:cNvPr id="4" name="Slide Number Placeholder 3"/>
          <p:cNvSpPr>
            <a:spLocks noGrp="1"/>
          </p:cNvSpPr>
          <p:nvPr>
            <p:ph type="sldNum" sz="quarter" idx="5"/>
          </p:nvPr>
        </p:nvSpPr>
        <p:spPr/>
        <p:txBody>
          <a:bodyPr/>
          <a:lstStyle/>
          <a:p>
            <a:fld id="{4F38AFD9-D5DB-4A47-A4BE-251B4DF1413A}" type="slidenum">
              <a:rPr lang="en-US"/>
              <a:pPr/>
              <a:t>64</a:t>
            </a:fld>
            <a:endParaRPr lang="en-US"/>
          </a:p>
        </p:txBody>
      </p:sp>
    </p:spTree>
    <p:extLst>
      <p:ext uri="{BB962C8B-B14F-4D97-AF65-F5344CB8AC3E}">
        <p14:creationId xmlns:p14="http://schemas.microsoft.com/office/powerpoint/2010/main" val="15411912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r>
              <a:rPr lang="en-US" b="0" i="0" dirty="0">
                <a:solidFill>
                  <a:srgbClr val="D1D5DB"/>
                </a:solidFill>
                <a:effectLst/>
                <a:latin typeface="Söhne"/>
              </a:rPr>
              <a:t>One </a:t>
            </a:r>
            <a:r>
              <a:rPr lang="en-US" b="0" i="0" dirty="0" err="1">
                <a:solidFill>
                  <a:srgbClr val="D1D5DB"/>
                </a:solidFill>
                <a:effectLst/>
                <a:latin typeface="Söhne"/>
              </a:rPr>
              <a:t>Heddon</a:t>
            </a:r>
            <a:r>
              <a:rPr lang="en-US" b="0" i="0" dirty="0">
                <a:solidFill>
                  <a:srgbClr val="D1D5DB"/>
                </a:solidFill>
                <a:effectLst/>
                <a:latin typeface="Söhne"/>
              </a:rPr>
              <a:t> Street actively engages with its residents and employees through wellness initiatives, social events, and surveys to gather feedback and assess the well-being impact of their programs. Regular community meetings allow stakeholders to voice their opinions, fostering a sense of ownership and connection to the district.</a:t>
            </a:r>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F38AFD9-D5DB-4A47-A4BE-251B4DF1413A}" type="slidenum">
              <a:rPr lang="en-US"/>
              <a:pPr/>
              <a:t>65</a:t>
            </a:fld>
            <a:endParaRPr lang="en-US"/>
          </a:p>
        </p:txBody>
      </p:sp>
    </p:spTree>
    <p:extLst>
      <p:ext uri="{BB962C8B-B14F-4D97-AF65-F5344CB8AC3E}">
        <p14:creationId xmlns:p14="http://schemas.microsoft.com/office/powerpoint/2010/main" val="40419287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r>
              <a:rPr lang="en-US" sz="3200" dirty="0"/>
              <a:t>A constraint from the targeting the WELL standard was actually a “nice limitation,” says </a:t>
            </a:r>
            <a:r>
              <a:rPr lang="en-US" sz="3200" b="0" i="0" kern="1200" dirty="0">
                <a:solidFill>
                  <a:schemeClr val="tx1"/>
                </a:solidFill>
                <a:latin typeface="+mn-lt"/>
                <a:ea typeface="+mn-ea"/>
                <a:cs typeface="+mn-cs"/>
              </a:rPr>
              <a:t>Jon Eaglesham, Managing Director at Barr </a:t>
            </a:r>
            <a:r>
              <a:rPr lang="en-US" sz="3200" b="0" i="0" kern="1200" dirty="0" err="1">
                <a:solidFill>
                  <a:schemeClr val="tx1"/>
                </a:solidFill>
                <a:latin typeface="+mn-lt"/>
                <a:ea typeface="+mn-ea"/>
                <a:cs typeface="+mn-cs"/>
              </a:rPr>
              <a:t>Gazetas</a:t>
            </a:r>
            <a:r>
              <a:rPr lang="en-US" sz="3200" dirty="0"/>
              <a:t>, namely that materials needed to be as natural as possible, and certified. “It makes it harder to find the (natural, durable and sustainable) materials, there’s less available to you, but what there is very nice.” Mayfair’s “rich past” was used for inspiration, with classic materials such as marble and brass complemented by more modern counterparts like chevron carpet, ash and Douglas fir for flooring and bespoke joinery, and black aluminum for frames to partitions and doors. </a:t>
            </a:r>
            <a:endParaRPr lang="en-US" sz="3200" b="0" i="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F38AFD9-D5DB-4A47-A4BE-251B4DF1413A}" type="slidenum">
              <a:rPr lang="en-US"/>
              <a:pPr/>
              <a:t>66</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r>
              <a:rPr lang="en-US" sz="1200" b="0" i="0" kern="1200" dirty="0">
                <a:solidFill>
                  <a:schemeClr val="tx1"/>
                </a:solidFill>
                <a:latin typeface="+mn-lt"/>
                <a:ea typeface="+mn-ea"/>
                <a:cs typeface="+mn-cs"/>
              </a:rPr>
              <a:t>The</a:t>
            </a:r>
            <a:r>
              <a:rPr lang="en-US" sz="1200" b="0" i="0" kern="1200" baseline="0" dirty="0">
                <a:solidFill>
                  <a:schemeClr val="tx1"/>
                </a:solidFill>
                <a:latin typeface="+mn-lt"/>
                <a:ea typeface="+mn-ea"/>
                <a:cs typeface="+mn-cs"/>
              </a:rPr>
              <a:t> team </a:t>
            </a:r>
            <a:r>
              <a:rPr lang="en-US" sz="1200" b="0" i="0" kern="1200" dirty="0">
                <a:solidFill>
                  <a:schemeClr val="tx1"/>
                </a:solidFill>
                <a:latin typeface="+mn-lt"/>
                <a:ea typeface="+mn-ea"/>
                <a:cs typeface="+mn-cs"/>
              </a:rPr>
              <a:t>created and installed new washrooms for all five levels of the building as part of this project – all featuring a stunning combination of marble and brass, offering the perfect balance between contemporary and traditional styles.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brass effect accessories including wall-mounted taps, coat hooks, handles and cubicle locks, were paired with marble vanity splash backs and oak veneer toilet cubicles to create a distinctive washroom design. With washroom accessories now available in a wide range of different finishes, the trend to move away from standard stainless steel washroom accessories in certainly one to watch.</a:t>
            </a:r>
          </a:p>
        </p:txBody>
      </p:sp>
      <p:sp>
        <p:nvSpPr>
          <p:cNvPr id="4" name="Slide Number Placeholder 3"/>
          <p:cNvSpPr>
            <a:spLocks noGrp="1"/>
          </p:cNvSpPr>
          <p:nvPr>
            <p:ph type="sldNum" sz="quarter" idx="5"/>
          </p:nvPr>
        </p:nvSpPr>
        <p:spPr/>
        <p:txBody>
          <a:bodyPr/>
          <a:lstStyle/>
          <a:p>
            <a:fld id="{4F38AFD9-D5DB-4A47-A4BE-251B4DF1413A}" type="slidenum">
              <a:rPr lang="en-US"/>
              <a:pPr/>
              <a:t>67</a:t>
            </a:fld>
            <a:endParaRPr lang="en-US"/>
          </a:p>
        </p:txBody>
      </p:sp>
    </p:spTree>
    <p:extLst>
      <p:ext uri="{BB962C8B-B14F-4D97-AF65-F5344CB8AC3E}">
        <p14:creationId xmlns:p14="http://schemas.microsoft.com/office/powerpoint/2010/main" val="36881325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r>
              <a:rPr lang="en-US" sz="1200" b="0" i="0" kern="1200" dirty="0">
                <a:solidFill>
                  <a:schemeClr val="tx1"/>
                </a:solidFill>
                <a:latin typeface="+mn-lt"/>
                <a:ea typeface="+mn-ea"/>
                <a:cs typeface="+mn-cs"/>
              </a:rPr>
              <a:t>Now that we have discussed the WELL strategies implemented in the project, lets look at some additional wellbeing initiatives around the One </a:t>
            </a:r>
            <a:r>
              <a:rPr lang="en-US" sz="1200" b="0" i="0" kern="1200" dirty="0" err="1">
                <a:solidFill>
                  <a:schemeClr val="tx1"/>
                </a:solidFill>
                <a:latin typeface="+mn-lt"/>
                <a:ea typeface="+mn-ea"/>
                <a:cs typeface="+mn-cs"/>
              </a:rPr>
              <a:t>Heddon</a:t>
            </a:r>
            <a:r>
              <a:rPr lang="en-US" sz="1200" b="0" i="0" kern="1200" dirty="0">
                <a:solidFill>
                  <a:schemeClr val="tx1"/>
                </a:solidFill>
                <a:latin typeface="+mn-lt"/>
                <a:ea typeface="+mn-ea"/>
                <a:cs typeface="+mn-cs"/>
              </a:rPr>
              <a:t> Street. </a:t>
            </a:r>
          </a:p>
          <a:p>
            <a:endParaRPr lang="en-US" sz="12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3D42"/>
                </a:solidFill>
                <a:effectLst/>
                <a:latin typeface="source_sans_proregular"/>
              </a:rPr>
              <a:t>The Crown Estate hosts a wellbeing </a:t>
            </a:r>
            <a:r>
              <a:rPr lang="en-US" b="0" i="0" dirty="0" err="1">
                <a:solidFill>
                  <a:srgbClr val="373D42"/>
                </a:solidFill>
                <a:effectLst/>
                <a:latin typeface="source_sans_proregular"/>
              </a:rPr>
              <a:t>programme</a:t>
            </a:r>
            <a:r>
              <a:rPr lang="en-US" b="0" i="0" dirty="0">
                <a:solidFill>
                  <a:srgbClr val="373D42"/>
                </a:solidFill>
                <a:effectLst/>
                <a:latin typeface="source_sans_proregular"/>
              </a:rPr>
              <a:t> for customers, including yoga, </a:t>
            </a:r>
            <a:r>
              <a:rPr lang="en-US" b="0" i="0" dirty="0" err="1">
                <a:solidFill>
                  <a:srgbClr val="373D42"/>
                </a:solidFill>
                <a:effectLst/>
                <a:latin typeface="source_sans_proregular"/>
              </a:rPr>
              <a:t>pilates</a:t>
            </a:r>
            <a:r>
              <a:rPr lang="en-US" b="0" i="0" dirty="0">
                <a:solidFill>
                  <a:srgbClr val="373D42"/>
                </a:solidFill>
                <a:effectLst/>
                <a:latin typeface="source_sans_proregular"/>
              </a:rPr>
              <a:t> and kickboxing sessions, lunch and learns, and creative workshops. Over 2020-21, the </a:t>
            </a:r>
            <a:r>
              <a:rPr lang="en-US" b="0" i="0" dirty="0" err="1">
                <a:solidFill>
                  <a:srgbClr val="373D42"/>
                </a:solidFill>
                <a:effectLst/>
                <a:latin typeface="source_sans_proregular"/>
              </a:rPr>
              <a:t>programme</a:t>
            </a:r>
            <a:r>
              <a:rPr lang="en-US" b="0" i="0" dirty="0">
                <a:solidFill>
                  <a:srgbClr val="373D42"/>
                </a:solidFill>
                <a:effectLst/>
                <a:latin typeface="source_sans_proregular"/>
              </a:rPr>
              <a:t> was moved online because of Covid-19. About 2800 customers from across the Central London portfolio attended fitness classes and approx. 1300 customers attended talks, covering topics such as financial wellbeing, nutrition and sleep.</a:t>
            </a:r>
          </a:p>
          <a:p>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F38AFD9-D5DB-4A47-A4BE-251B4DF1413A}" type="slidenum">
              <a:rPr lang="en-US"/>
              <a:pPr/>
              <a:t>68</a:t>
            </a:fld>
            <a:endParaRPr lang="en-US"/>
          </a:p>
        </p:txBody>
      </p:sp>
    </p:spTree>
    <p:extLst>
      <p:ext uri="{BB962C8B-B14F-4D97-AF65-F5344CB8AC3E}">
        <p14:creationId xmlns:p14="http://schemas.microsoft.com/office/powerpoint/2010/main" val="11023235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a:buFont typeface="Arial" panose="020B0604020202020204" pitchFamily="34" charset="0"/>
              <a:buNone/>
            </a:pPr>
            <a:r>
              <a:rPr lang="en-US" b="0" i="0" dirty="0">
                <a:solidFill>
                  <a:srgbClr val="373D42"/>
                </a:solidFill>
                <a:effectLst/>
                <a:latin typeface="source_sans_proregular"/>
              </a:rPr>
              <a:t>The Crown Estate and Westminster City Council have delivered interim plans for Regent Street to help create a greener, safer and more accessible West End. These include 5,000m2 of additional paving space to improve the visitor experience and support social distancing, new cycle lanes for safe and active travel, and seating to support social interactions and relaxation, along with sustainable tree planting and greenery to boost biodiversity and improve air quality.</a:t>
            </a:r>
          </a:p>
        </p:txBody>
      </p:sp>
      <p:sp>
        <p:nvSpPr>
          <p:cNvPr id="4" name="Slide Number Placeholder 3"/>
          <p:cNvSpPr>
            <a:spLocks noGrp="1"/>
          </p:cNvSpPr>
          <p:nvPr>
            <p:ph type="sldNum" sz="quarter" idx="5"/>
          </p:nvPr>
        </p:nvSpPr>
        <p:spPr/>
        <p:txBody>
          <a:bodyPr/>
          <a:lstStyle/>
          <a:p>
            <a:fld id="{4F38AFD9-D5DB-4A47-A4BE-251B4DF1413A}" type="slidenum">
              <a:rPr lang="en-US"/>
              <a:pPr/>
              <a:t>69</a:t>
            </a:fld>
            <a:endParaRPr lang="en-US"/>
          </a:p>
        </p:txBody>
      </p:sp>
    </p:spTree>
    <p:extLst>
      <p:ext uri="{BB962C8B-B14F-4D97-AF65-F5344CB8AC3E}">
        <p14:creationId xmlns:p14="http://schemas.microsoft.com/office/powerpoint/2010/main" val="418039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C06A1-E2BE-42CA-B4C1-F05E342CE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840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lang="en-US" sz="1200" b="0" i="0" kern="1200" dirty="0">
                <a:solidFill>
                  <a:schemeClr val="tx1"/>
                </a:solidFill>
                <a:latin typeface="+mn-lt"/>
                <a:ea typeface="+mn-ea"/>
                <a:cs typeface="+mn-cs"/>
              </a:rPr>
              <a:t>James Cooksey, Director of Central London at The Crown Estate</a:t>
            </a:r>
            <a:r>
              <a:rPr lang="en-US" sz="1200" b="0" i="0" kern="1200" baseline="0" dirty="0">
                <a:solidFill>
                  <a:schemeClr val="tx1"/>
                </a:solidFill>
                <a:latin typeface="+mn-lt"/>
                <a:ea typeface="+mn-ea"/>
                <a:cs typeface="+mn-cs"/>
              </a:rPr>
              <a:t> commented-</a:t>
            </a:r>
          </a:p>
          <a:p>
            <a:pPr marL="95250" indent="-95250" algn="l" hangingPunct="0">
              <a:lnSpc>
                <a:spcPct val="100000"/>
              </a:lnSpc>
            </a:pPr>
            <a:endParaRPr lang="en-US" sz="1200" b="0" i="0" kern="1200" baseline="0" dirty="0">
              <a:solidFill>
                <a:schemeClr val="tx1"/>
              </a:solidFill>
              <a:latin typeface="+mn-lt"/>
              <a:ea typeface="+mn-ea"/>
              <a:cs typeface="+mn-cs"/>
            </a:endParaRPr>
          </a:p>
          <a:p>
            <a:pPr marL="95250" indent="-95250" algn="l" hangingPunct="0">
              <a:lnSpc>
                <a:spcPct val="100000"/>
              </a:lnSpc>
            </a:pPr>
            <a:r>
              <a:rPr lang="en-US" sz="1200" b="0" i="0" kern="1200" dirty="0">
                <a:solidFill>
                  <a:schemeClr val="tx1"/>
                </a:solidFill>
                <a:latin typeface="+mn-lt"/>
                <a:ea typeface="+mn-ea"/>
                <a:cs typeface="+mn-cs"/>
              </a:rPr>
              <a:t> “As we adjust to the effect of Covid 19, we’re all more aware than ever of the impact our working environment can have on our health, comfort and productivity. One Heddon Street is the latest of our workspaces to deliver the very highest standards of health and wellbeing for its occupants, reflecting the evolving needs of modern businesses and their staff, and we’re thrilled to have this recognized by WELL.”</a:t>
            </a:r>
            <a:endParaRPr lang="en-US" sz="1200" dirty="0">
              <a:solidFill>
                <a:srgbClr val="000000"/>
              </a:solidFill>
              <a:latin typeface="Titillium"/>
              <a:ea typeface="+mn-ea"/>
              <a:cs typeface="Titillium"/>
            </a:endParaRPr>
          </a:p>
        </p:txBody>
      </p:sp>
      <p:sp>
        <p:nvSpPr>
          <p:cNvPr id="4" name="Slide Number Placeholder 3"/>
          <p:cNvSpPr>
            <a:spLocks noGrp="1"/>
          </p:cNvSpPr>
          <p:nvPr>
            <p:ph type="sldNum" sz="quarter" idx="5"/>
          </p:nvPr>
        </p:nvSpPr>
        <p:spPr/>
        <p:txBody>
          <a:bodyPr/>
          <a:lstStyle/>
          <a:p>
            <a:fld id="{4F38AFD9-D5DB-4A47-A4BE-251B4DF1413A}" type="slidenum">
              <a:rPr lang="en-US"/>
              <a:pPr/>
              <a:t>70</a:t>
            </a:fld>
            <a:endParaRPr lang="en-US"/>
          </a:p>
        </p:txBody>
      </p:sp>
    </p:spTree>
    <p:extLst>
      <p:ext uri="{BB962C8B-B14F-4D97-AF65-F5344CB8AC3E}">
        <p14:creationId xmlns:p14="http://schemas.microsoft.com/office/powerpoint/2010/main" val="26047651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marR="0" indent="-95250" algn="l" defTabSz="914400" rtl="0" eaLnBrk="1" fontAlgn="auto" latinLnBrk="0" hangingPunct="0">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The project has also successfully achieved “</a:t>
            </a:r>
            <a:r>
              <a:rPr lang="en-US" dirty="0"/>
              <a:t>Hubble Awards-</a:t>
            </a:r>
            <a:r>
              <a:rPr lang="en-US" sz="1200" b="0" i="0" kern="1200" dirty="0">
                <a:solidFill>
                  <a:schemeClr val="tx1"/>
                </a:solidFill>
                <a:latin typeface="+mn-lt"/>
                <a:ea typeface="+mn-ea"/>
                <a:cs typeface="+mn-cs"/>
              </a:rPr>
              <a:t> Health &amp; Wellness Award” in 2019. </a:t>
            </a:r>
          </a:p>
          <a:p>
            <a:pPr marL="95250" indent="-95250" algn="l" hangingPunct="0">
              <a:lnSpc>
                <a:spcPct val="100000"/>
              </a:lnSpc>
            </a:pPr>
            <a:endParaRPr lang="en-US" sz="1200" dirty="0">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pPr/>
              <a:t>71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marL="95250" indent="-95250" algn="l" hangingPunct="0">
              <a:lnSpc>
                <a:spcPct val="100000"/>
              </a:lnSpc>
            </a:pPr>
            <a:r>
              <a:rPr lang="en-US" b="0" i="0" dirty="0">
                <a:solidFill>
                  <a:srgbClr val="373D42"/>
                </a:solidFill>
                <a:effectLst/>
                <a:latin typeface="source_sans_proregular"/>
              </a:rPr>
              <a:t>WELL is a performance-based system. Every project is verified through on-site testing in operation. Maintaining the WELL Platinum during operation can be a challenge.</a:t>
            </a:r>
          </a:p>
          <a:p>
            <a:pPr marL="95250" indent="-95250" algn="l" hangingPunct="0">
              <a:lnSpc>
                <a:spcPct val="100000"/>
              </a:lnSpc>
            </a:pPr>
            <a:endParaRPr lang="en-US" b="0" i="0" dirty="0">
              <a:solidFill>
                <a:srgbClr val="373D42"/>
              </a:solidFill>
              <a:effectLst/>
              <a:latin typeface="source_sans_proregular"/>
            </a:endParaRPr>
          </a:p>
          <a:p>
            <a:pPr marL="95250" indent="-95250" algn="l" hangingPunct="0">
              <a:lnSpc>
                <a:spcPct val="100000"/>
              </a:lnSpc>
            </a:pPr>
            <a:r>
              <a:rPr lang="en-US" b="0" i="0" dirty="0">
                <a:solidFill>
                  <a:srgbClr val="373D42"/>
                </a:solidFill>
                <a:effectLst/>
                <a:latin typeface="source_sans_proregular"/>
              </a:rPr>
              <a:t>At One </a:t>
            </a:r>
            <a:r>
              <a:rPr lang="en-US" b="0" i="0" dirty="0" err="1">
                <a:solidFill>
                  <a:srgbClr val="373D42"/>
                </a:solidFill>
                <a:effectLst/>
                <a:latin typeface="source_sans_proregular"/>
              </a:rPr>
              <a:t>Heddon</a:t>
            </a:r>
            <a:r>
              <a:rPr lang="en-US" b="0" i="0" dirty="0">
                <a:solidFill>
                  <a:srgbClr val="373D42"/>
                </a:solidFill>
                <a:effectLst/>
                <a:latin typeface="source_sans_proregular"/>
              </a:rPr>
              <a:t> Street, The Crown Estate has introduced enhanced air quality monitoring, water sampling, temperature checks and audits as standard for the in-house engineering team. They have also piloted new cleaning protocols, in terms of choice of products and undertaking team training. Alongside the rollout of the One </a:t>
            </a:r>
            <a:r>
              <a:rPr lang="en-US" b="0" i="0" dirty="0" err="1">
                <a:solidFill>
                  <a:srgbClr val="373D42"/>
                </a:solidFill>
                <a:effectLst/>
                <a:latin typeface="source_sans_proregular"/>
              </a:rPr>
              <a:t>Heddon</a:t>
            </a:r>
            <a:r>
              <a:rPr lang="en-US" b="0" i="0" dirty="0">
                <a:solidFill>
                  <a:srgbClr val="373D42"/>
                </a:solidFill>
                <a:effectLst/>
                <a:latin typeface="source_sans_proregular"/>
              </a:rPr>
              <a:t> Street community wellbeing </a:t>
            </a:r>
            <a:r>
              <a:rPr lang="en-US" b="0" i="0" dirty="0" err="1">
                <a:solidFill>
                  <a:srgbClr val="373D42"/>
                </a:solidFill>
                <a:effectLst/>
                <a:latin typeface="source_sans_proregular"/>
              </a:rPr>
              <a:t>programme</a:t>
            </a:r>
            <a:r>
              <a:rPr lang="en-US" b="0" i="0" dirty="0">
                <a:solidFill>
                  <a:srgbClr val="373D42"/>
                </a:solidFill>
                <a:effectLst/>
                <a:latin typeface="source_sans_proregular"/>
              </a:rPr>
              <a:t> across the wider portfolio, this approach to cleaning is now being applied across The Crown Estate’s whole Central London portfolio.</a:t>
            </a:r>
            <a:endParaRPr lang="en-US" sz="1200" dirty="0">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pPr/>
              <a:t>72</a:t>
            </a:fld>
            <a:endParaRPr lang="en-US"/>
          </a:p>
        </p:txBody>
      </p:sp>
    </p:spTree>
    <p:extLst>
      <p:ext uri="{BB962C8B-B14F-4D97-AF65-F5344CB8AC3E}">
        <p14:creationId xmlns:p14="http://schemas.microsoft.com/office/powerpoint/2010/main" val="226684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200" b="0" i="0" kern="1200" dirty="0">
                <a:solidFill>
                  <a:schemeClr val="tx1"/>
                </a:solidFill>
                <a:effectLst/>
                <a:latin typeface="+mn-lt"/>
                <a:ea typeface="+mn-ea"/>
                <a:cs typeface="+mn-cs"/>
              </a:rPr>
              <a:t>Now that we have covered the WELL strategies implemented by One </a:t>
            </a:r>
            <a:r>
              <a:rPr lang="en-US" sz="1200" b="0" i="0" kern="1200" dirty="0" err="1">
                <a:solidFill>
                  <a:schemeClr val="tx1"/>
                </a:solidFill>
                <a:effectLst/>
                <a:latin typeface="+mn-lt"/>
                <a:ea typeface="+mn-ea"/>
                <a:cs typeface="+mn-cs"/>
              </a:rPr>
              <a:t>Heddon</a:t>
            </a:r>
            <a:r>
              <a:rPr lang="en-US" sz="1200" b="0" i="0" kern="1200" dirty="0">
                <a:solidFill>
                  <a:schemeClr val="tx1"/>
                </a:solidFill>
                <a:effectLst/>
                <a:latin typeface="+mn-lt"/>
                <a:ea typeface="+mn-ea"/>
                <a:cs typeface="+mn-cs"/>
              </a:rPr>
              <a:t> Street, lets look into our learnings:</a:t>
            </a:r>
          </a:p>
          <a:p>
            <a:pPr algn="l">
              <a:buFont typeface="Arial" panose="020B0604020202020204" pitchFamily="34" charset="0"/>
              <a:buNone/>
            </a:pPr>
            <a:endParaRPr lang="en-US" sz="1200" b="0" i="0" kern="1200" dirty="0">
              <a:solidFill>
                <a:schemeClr val="tx1"/>
              </a:solidFill>
              <a:effectLst/>
              <a:latin typeface="+mn-lt"/>
              <a:ea typeface="+mn-ea"/>
              <a:cs typeface="+mn-cs"/>
            </a:endParaRPr>
          </a:p>
          <a:p>
            <a:pPr algn="l">
              <a:buFont typeface="+mj-lt"/>
              <a:buAutoNum type="arabicPeriod"/>
            </a:pPr>
            <a:r>
              <a:rPr lang="en-US" b="1" i="0" dirty="0">
                <a:solidFill>
                  <a:srgbClr val="D1D5DB"/>
                </a:solidFill>
                <a:effectLst/>
                <a:latin typeface="Söhne"/>
              </a:rPr>
              <a:t>Holistic Approach to Well-Being:</a:t>
            </a:r>
            <a:r>
              <a:rPr lang="en-US" b="0" i="0" dirty="0">
                <a:solidFill>
                  <a:srgbClr val="D1D5DB"/>
                </a:solidFill>
                <a:effectLst/>
                <a:latin typeface="Söhne"/>
              </a:rPr>
              <a:t> Achieving WELL Platinum certification requires a comprehensive approach to promoting human health and well-being. One </a:t>
            </a:r>
            <a:r>
              <a:rPr lang="en-US" b="0" i="0" dirty="0" err="1">
                <a:solidFill>
                  <a:srgbClr val="D1D5DB"/>
                </a:solidFill>
                <a:effectLst/>
                <a:latin typeface="Söhne"/>
              </a:rPr>
              <a:t>Heddon</a:t>
            </a:r>
            <a:r>
              <a:rPr lang="en-US" b="0" i="0" dirty="0">
                <a:solidFill>
                  <a:srgbClr val="D1D5DB"/>
                </a:solidFill>
                <a:effectLst/>
                <a:latin typeface="Söhne"/>
              </a:rPr>
              <a:t> Street emphasized a holistic design, addressing various aspects of wellness, including air quality, lighting, water, nutrition, fitness, and mental well-being.</a:t>
            </a:r>
          </a:p>
          <a:p>
            <a:pPr algn="l">
              <a:buFont typeface="+mj-lt"/>
              <a:buAutoNum type="arabicPeriod"/>
            </a:pPr>
            <a:r>
              <a:rPr lang="en-US" b="1" i="0" dirty="0">
                <a:solidFill>
                  <a:srgbClr val="D1D5DB"/>
                </a:solidFill>
                <a:effectLst/>
                <a:latin typeface="Söhne"/>
              </a:rPr>
              <a:t>Human-Centered Design:</a:t>
            </a:r>
            <a:r>
              <a:rPr lang="en-US" b="0" i="0" dirty="0">
                <a:solidFill>
                  <a:srgbClr val="D1D5DB"/>
                </a:solidFill>
                <a:effectLst/>
                <a:latin typeface="Söhne"/>
              </a:rPr>
              <a:t> The project placed a strong focus on human-centered design principles, considering the needs and preferences of occupants to create a comfortable, productive, and healthy environment.</a:t>
            </a:r>
          </a:p>
          <a:p>
            <a:pPr algn="l">
              <a:buFont typeface="+mj-lt"/>
              <a:buAutoNum type="arabicPeriod"/>
            </a:pPr>
            <a:r>
              <a:rPr lang="en-US" b="1" i="0" dirty="0">
                <a:solidFill>
                  <a:srgbClr val="D1D5DB"/>
                </a:solidFill>
                <a:effectLst/>
                <a:latin typeface="Söhne"/>
              </a:rPr>
              <a:t>Daylight and Biophilic Design:</a:t>
            </a:r>
            <a:r>
              <a:rPr lang="en-US" b="0" i="0" dirty="0">
                <a:solidFill>
                  <a:srgbClr val="D1D5DB"/>
                </a:solidFill>
                <a:effectLst/>
                <a:latin typeface="Söhne"/>
              </a:rPr>
              <a:t> One </a:t>
            </a:r>
            <a:r>
              <a:rPr lang="en-US" b="0" i="0" dirty="0" err="1">
                <a:solidFill>
                  <a:srgbClr val="D1D5DB"/>
                </a:solidFill>
                <a:effectLst/>
                <a:latin typeface="Söhne"/>
              </a:rPr>
              <a:t>Heddon</a:t>
            </a:r>
            <a:r>
              <a:rPr lang="en-US" b="0" i="0" dirty="0">
                <a:solidFill>
                  <a:srgbClr val="D1D5DB"/>
                </a:solidFill>
                <a:effectLst/>
                <a:latin typeface="Söhne"/>
              </a:rPr>
              <a:t> Street prioritized maximizing natural daylight and incorporating biophilic design elements, connecting occupants with nature and positively influencing their well-being.</a:t>
            </a:r>
          </a:p>
          <a:p>
            <a:pPr algn="l">
              <a:buFont typeface="+mj-lt"/>
              <a:buAutoNum type="arabicPeriod"/>
            </a:pPr>
            <a:r>
              <a:rPr lang="en-US" b="1" i="0" dirty="0">
                <a:solidFill>
                  <a:srgbClr val="D1D5DB"/>
                </a:solidFill>
                <a:effectLst/>
                <a:latin typeface="Söhne"/>
              </a:rPr>
              <a:t>Sustainable Material Selection:</a:t>
            </a:r>
            <a:r>
              <a:rPr lang="en-US" b="0" i="0" dirty="0">
                <a:solidFill>
                  <a:srgbClr val="D1D5DB"/>
                </a:solidFill>
                <a:effectLst/>
                <a:latin typeface="Söhne"/>
              </a:rPr>
              <a:t> The project have used low-VOC materials and sustainable building practices to ensure a healthy indoor environment and minimize environmental impacts.</a:t>
            </a:r>
          </a:p>
          <a:p>
            <a:pPr algn="l">
              <a:buFont typeface="+mj-lt"/>
              <a:buAutoNum type="arabicPeriod"/>
            </a:pPr>
            <a:r>
              <a:rPr lang="en-US" b="1" i="0" dirty="0">
                <a:solidFill>
                  <a:srgbClr val="D1D5DB"/>
                </a:solidFill>
                <a:effectLst/>
                <a:latin typeface="Söhne"/>
              </a:rPr>
              <a:t>Education and Awareness:</a:t>
            </a:r>
            <a:r>
              <a:rPr lang="en-US" b="0" i="0" dirty="0">
                <a:solidFill>
                  <a:srgbClr val="D1D5DB"/>
                </a:solidFill>
                <a:effectLst/>
                <a:latin typeface="Söhne"/>
              </a:rPr>
              <a:t> Raising awareness among occupants about the wellness features and promoting healthy behaviors enhanced the effectiveness of WELL-certified spaces.</a:t>
            </a:r>
          </a:p>
          <a:p>
            <a:pPr algn="l">
              <a:buFont typeface="+mj-lt"/>
              <a:buAutoNum type="arabicPeriod"/>
            </a:pPr>
            <a:r>
              <a:rPr lang="en-US" b="1" i="0" dirty="0">
                <a:solidFill>
                  <a:srgbClr val="D1D5DB"/>
                </a:solidFill>
                <a:effectLst/>
                <a:latin typeface="Söhne"/>
              </a:rPr>
              <a:t>Measurement and Performance:</a:t>
            </a:r>
            <a:r>
              <a:rPr lang="en-US" b="0" i="0" dirty="0">
                <a:solidFill>
                  <a:srgbClr val="D1D5DB"/>
                </a:solidFill>
                <a:effectLst/>
                <a:latin typeface="Söhne"/>
              </a:rPr>
              <a:t> The project continuously monitor and assess the performance of various wellness features to ensure that the building maintains its high standards over time.</a:t>
            </a:r>
          </a:p>
          <a:p>
            <a:pPr algn="l">
              <a:buFont typeface="Arial" panose="020B0604020202020204" pitchFamily="34" charset="0"/>
              <a:buNone/>
            </a:pPr>
            <a:endParaRPr lang="en-US" b="0" i="0" dirty="0">
              <a:solidFill>
                <a:srgbClr val="000000"/>
              </a:solidFill>
              <a:effectLst/>
              <a:latin typeface="Roboto" panose="02000000000000000000" pitchFamily="2" charset="0"/>
            </a:endParaRPr>
          </a:p>
          <a:p>
            <a:pPr algn="l">
              <a:buFont typeface="Arial" panose="020B0604020202020204" pitchFamily="34" charset="0"/>
              <a:buNone/>
            </a:pPr>
            <a:r>
              <a:rPr lang="en-US" b="0" i="0" dirty="0">
                <a:solidFill>
                  <a:srgbClr val="D1D5DB"/>
                </a:solidFill>
                <a:effectLst/>
                <a:latin typeface="Söhne"/>
              </a:rPr>
              <a:t>One </a:t>
            </a:r>
            <a:r>
              <a:rPr lang="en-US" b="0" i="0" dirty="0" err="1">
                <a:solidFill>
                  <a:srgbClr val="D1D5DB"/>
                </a:solidFill>
                <a:effectLst/>
                <a:latin typeface="Söhne"/>
              </a:rPr>
              <a:t>Heddon</a:t>
            </a:r>
            <a:r>
              <a:rPr lang="en-US" b="0" i="0" dirty="0">
                <a:solidFill>
                  <a:srgbClr val="D1D5DB"/>
                </a:solidFill>
                <a:effectLst/>
                <a:latin typeface="Söhne"/>
              </a:rPr>
              <a:t> Street stands as a testament to the transformative power of WELL principles in creating thriving, sustainable urban communities. By prioritizing the well-being of its inhabitants and visitors, One </a:t>
            </a:r>
            <a:r>
              <a:rPr lang="en-US" b="0" i="0" dirty="0" err="1">
                <a:solidFill>
                  <a:srgbClr val="D1D5DB"/>
                </a:solidFill>
                <a:effectLst/>
                <a:latin typeface="Söhne"/>
              </a:rPr>
              <a:t>Heddon</a:t>
            </a:r>
            <a:r>
              <a:rPr lang="en-US" b="0" i="0" dirty="0">
                <a:solidFill>
                  <a:srgbClr val="D1D5DB"/>
                </a:solidFill>
                <a:effectLst/>
                <a:latin typeface="Söhne"/>
              </a:rPr>
              <a:t> Street has become a beacon of urban renewal and a model for future developments seeking to embrace the holistic approach to human health and happiness. Its success serves as an inspiration for other urban centers worldwide to integrate WELL certification principles into their design, operations, and policies, ultimately shaping healthier and more vibrant cities for generations to come.</a:t>
            </a:r>
            <a:endParaRPr lang="en-US" b="0" i="0" dirty="0">
              <a:solidFill>
                <a:srgbClr val="000000"/>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C2953373-C5F8-4331-B1BB-EC1F8340E065}" type="slidenum">
              <a:rPr lang="en-US" smtClean="0"/>
              <a:pPr/>
              <a:t>73</a:t>
            </a:fld>
            <a:endParaRPr lang="en-US"/>
          </a:p>
        </p:txBody>
      </p:sp>
    </p:spTree>
    <p:extLst>
      <p:ext uri="{BB962C8B-B14F-4D97-AF65-F5344CB8AC3E}">
        <p14:creationId xmlns:p14="http://schemas.microsoft.com/office/powerpoint/2010/main" val="38451091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200" b="0" i="0" kern="1200" dirty="0">
                <a:solidFill>
                  <a:schemeClr val="tx1"/>
                </a:solidFill>
                <a:effectLst/>
                <a:latin typeface="+mn-lt"/>
                <a:ea typeface="+mn-ea"/>
                <a:cs typeface="+mn-cs"/>
              </a:rPr>
              <a:t>What are the some of the benefits faced by One </a:t>
            </a:r>
            <a:r>
              <a:rPr lang="en-US" sz="1200" b="0" i="0" kern="1200" dirty="0" err="1">
                <a:solidFill>
                  <a:schemeClr val="tx1"/>
                </a:solidFill>
                <a:effectLst/>
                <a:latin typeface="+mn-lt"/>
                <a:ea typeface="+mn-ea"/>
                <a:cs typeface="+mn-cs"/>
              </a:rPr>
              <a:t>Heddon</a:t>
            </a:r>
            <a:r>
              <a:rPr lang="en-US" sz="1200" b="0" i="0" kern="1200" dirty="0">
                <a:solidFill>
                  <a:schemeClr val="tx1"/>
                </a:solidFill>
                <a:effectLst/>
                <a:latin typeface="+mn-lt"/>
                <a:ea typeface="+mn-ea"/>
                <a:cs typeface="+mn-cs"/>
              </a:rPr>
              <a:t> Street by implementing WELL strategies?</a:t>
            </a:r>
          </a:p>
          <a:p>
            <a:pPr algn="l">
              <a:buFont typeface="Arial" panose="020B0604020202020204" pitchFamily="34" charset="0"/>
              <a:buNone/>
            </a:pPr>
            <a:endParaRPr lang="en-US" sz="1200" b="0" i="0" kern="1200" dirty="0">
              <a:solidFill>
                <a:schemeClr val="tx1"/>
              </a:solidFill>
              <a:effectLst/>
              <a:latin typeface="+mn-lt"/>
              <a:ea typeface="+mn-ea"/>
              <a:cs typeface="+mn-cs"/>
            </a:endParaRPr>
          </a:p>
          <a:p>
            <a:pPr algn="l">
              <a:buFont typeface="Arial" panose="020B0604020202020204" pitchFamily="34" charset="0"/>
              <a:buChar char="•"/>
            </a:pPr>
            <a:r>
              <a:rPr lang="en-US" b="1" i="0" dirty="0">
                <a:solidFill>
                  <a:srgbClr val="373D42"/>
                </a:solidFill>
                <a:effectLst/>
                <a:latin typeface="source_sans_probold"/>
              </a:rPr>
              <a:t>Enhancing customer appeal</a:t>
            </a:r>
            <a:r>
              <a:rPr lang="en-US" b="1" i="0" dirty="0">
                <a:solidFill>
                  <a:srgbClr val="373D42"/>
                </a:solidFill>
                <a:effectLst/>
                <a:latin typeface="source_sans_proregular"/>
              </a:rPr>
              <a:t>. </a:t>
            </a:r>
            <a:r>
              <a:rPr lang="en-US" b="0" i="0" dirty="0">
                <a:solidFill>
                  <a:srgbClr val="373D42"/>
                </a:solidFill>
                <a:effectLst/>
                <a:latin typeface="source_sans_proregular"/>
              </a:rPr>
              <a:t>One </a:t>
            </a:r>
            <a:r>
              <a:rPr lang="en-US" b="0" i="0" dirty="0" err="1">
                <a:solidFill>
                  <a:srgbClr val="373D42"/>
                </a:solidFill>
                <a:effectLst/>
                <a:latin typeface="source_sans_proregular"/>
              </a:rPr>
              <a:t>Heddon</a:t>
            </a:r>
            <a:r>
              <a:rPr lang="en-US" b="0" i="0" dirty="0">
                <a:solidFill>
                  <a:srgbClr val="373D42"/>
                </a:solidFill>
                <a:effectLst/>
                <a:latin typeface="source_sans_proregular"/>
              </a:rPr>
              <a:t> Street has successfully attracted a broad range of businesses, including technology, media, finance, real estate, retail, construction and recruitment, from start-ups to established companies.</a:t>
            </a:r>
          </a:p>
          <a:p>
            <a:pPr algn="l">
              <a:buFont typeface="Arial" panose="020B0604020202020204" pitchFamily="34" charset="0"/>
              <a:buChar char="•"/>
            </a:pPr>
            <a:r>
              <a:rPr lang="en-US" b="1" i="0" dirty="0">
                <a:solidFill>
                  <a:srgbClr val="373D42"/>
                </a:solidFill>
                <a:effectLst/>
                <a:latin typeface="source_sans_probold"/>
              </a:rPr>
              <a:t>Empowering members to be healthier and happier, </a:t>
            </a:r>
            <a:r>
              <a:rPr lang="en-US" b="1" i="0" dirty="0">
                <a:solidFill>
                  <a:srgbClr val="373D42"/>
                </a:solidFill>
                <a:effectLst/>
                <a:latin typeface="source_sans_proregular"/>
              </a:rPr>
              <a:t>which supports productivity. </a:t>
            </a:r>
            <a:r>
              <a:rPr lang="en-US" b="0" i="0" dirty="0">
                <a:solidFill>
                  <a:srgbClr val="373D42"/>
                </a:solidFill>
                <a:effectLst/>
                <a:latin typeface="source_sans_proregular"/>
              </a:rPr>
              <a:t>The Crown Estate believes that WELL certification will boost customer confidence, due to knowing that they are returning to a workplace where health and wellbeing are prioritized, including best practice standards for air filtration and high levels of fresh air.</a:t>
            </a:r>
          </a:p>
          <a:p>
            <a:pPr algn="l">
              <a:buFont typeface="Arial" panose="020B0604020202020204" pitchFamily="34" charset="0"/>
              <a:buChar char="•"/>
            </a:pPr>
            <a:r>
              <a:rPr lang="en-US" b="1" i="0" dirty="0">
                <a:solidFill>
                  <a:srgbClr val="373D42"/>
                </a:solidFill>
                <a:effectLst/>
                <a:latin typeface="source_sans_probold"/>
              </a:rPr>
              <a:t>Supporting customers’ own wellbeing goals</a:t>
            </a:r>
            <a:r>
              <a:rPr lang="en-US" b="1" i="0" dirty="0">
                <a:solidFill>
                  <a:srgbClr val="373D42"/>
                </a:solidFill>
                <a:effectLst/>
                <a:latin typeface="source_sans_proregular"/>
              </a:rPr>
              <a:t>. </a:t>
            </a:r>
            <a:r>
              <a:rPr lang="en-US" b="0" i="0" dirty="0">
                <a:solidFill>
                  <a:srgbClr val="373D42"/>
                </a:solidFill>
                <a:effectLst/>
                <a:latin typeface="source_sans_proregular"/>
              </a:rPr>
              <a:t>There is growing customer interest in WELL certification, as evidenced at The </a:t>
            </a:r>
            <a:r>
              <a:rPr lang="en-US" b="0" i="0" dirty="0" err="1">
                <a:solidFill>
                  <a:srgbClr val="373D42"/>
                </a:solidFill>
                <a:effectLst/>
                <a:latin typeface="source_sans_proregular"/>
              </a:rPr>
              <a:t>Marq</a:t>
            </a:r>
            <a:r>
              <a:rPr lang="en-US" b="0" i="0" dirty="0">
                <a:solidFill>
                  <a:srgbClr val="373D42"/>
                </a:solidFill>
                <a:effectLst/>
                <a:latin typeface="source_sans_proregular"/>
              </a:rPr>
              <a:t>, where The Crown Estate delivered the shell and core to WELL Gold and a customer is progressing towards WELL Platinum certification for their space.</a:t>
            </a:r>
          </a:p>
          <a:p>
            <a:pPr algn="l">
              <a:buFont typeface="Arial" panose="020B0604020202020204" pitchFamily="34" charset="0"/>
              <a:buChar char="•"/>
            </a:pPr>
            <a:r>
              <a:rPr lang="en-US" b="1" i="0" dirty="0">
                <a:solidFill>
                  <a:srgbClr val="373D42"/>
                </a:solidFill>
                <a:effectLst/>
                <a:latin typeface="source_sans_probold"/>
              </a:rPr>
              <a:t>Piloting new wellbeing features</a:t>
            </a:r>
            <a:r>
              <a:rPr lang="en-US" b="0" i="0" dirty="0">
                <a:solidFill>
                  <a:srgbClr val="373D42"/>
                </a:solidFill>
                <a:effectLst/>
                <a:latin typeface="source_sans_proregular"/>
              </a:rPr>
              <a:t>, which The Crown Estate is now rolling out on additional projects across Central London and its Regional portfolio through its Development Sustainability Principles.</a:t>
            </a:r>
          </a:p>
          <a:p>
            <a:pPr algn="l">
              <a:buFont typeface="Arial" panose="020B0604020202020204" pitchFamily="34" charset="0"/>
              <a:buChar char="•"/>
            </a:pPr>
            <a:r>
              <a:rPr lang="en-US" b="1" i="0" dirty="0">
                <a:solidFill>
                  <a:srgbClr val="373D42"/>
                </a:solidFill>
                <a:effectLst/>
                <a:latin typeface="source_sans_probold"/>
              </a:rPr>
              <a:t>Encouraging best practice across the industry</a:t>
            </a:r>
            <a:r>
              <a:rPr lang="en-US" b="0" i="0" dirty="0">
                <a:solidFill>
                  <a:srgbClr val="373D42"/>
                </a:solidFill>
                <a:effectLst/>
                <a:latin typeface="source_sans_proregular"/>
              </a:rPr>
              <a:t>, with the project team taking lessons from One </a:t>
            </a:r>
            <a:r>
              <a:rPr lang="en-US" b="0" i="0" dirty="0" err="1">
                <a:solidFill>
                  <a:srgbClr val="373D42"/>
                </a:solidFill>
                <a:effectLst/>
                <a:latin typeface="source_sans_proregular"/>
              </a:rPr>
              <a:t>Heddon</a:t>
            </a:r>
            <a:r>
              <a:rPr lang="en-US" b="0" i="0" dirty="0">
                <a:solidFill>
                  <a:srgbClr val="373D42"/>
                </a:solidFill>
                <a:effectLst/>
                <a:latin typeface="source_sans_proregular"/>
              </a:rPr>
              <a:t> Street onto future projects.</a:t>
            </a:r>
          </a:p>
          <a:p>
            <a:pPr algn="l">
              <a:buFont typeface="Arial" panose="020B0604020202020204" pitchFamily="34" charset="0"/>
              <a:buChar char="•"/>
            </a:pPr>
            <a:r>
              <a:rPr lang="en-US" b="1" i="0" dirty="0">
                <a:solidFill>
                  <a:srgbClr val="373D42"/>
                </a:solidFill>
                <a:effectLst/>
                <a:latin typeface="source_sans_probold"/>
              </a:rPr>
              <a:t>Positive feedback from customers </a:t>
            </a:r>
            <a:r>
              <a:rPr lang="en-US" b="0" i="0" dirty="0">
                <a:solidFill>
                  <a:srgbClr val="373D42"/>
                </a:solidFill>
                <a:effectLst/>
                <a:latin typeface="source_sans_probold"/>
              </a:rPr>
              <a:t>at One </a:t>
            </a:r>
            <a:r>
              <a:rPr lang="en-US" b="0" i="0" dirty="0" err="1">
                <a:solidFill>
                  <a:srgbClr val="373D42"/>
                </a:solidFill>
                <a:effectLst/>
                <a:latin typeface="source_sans_probold"/>
              </a:rPr>
              <a:t>Heddon</a:t>
            </a:r>
            <a:r>
              <a:rPr lang="en-US" b="0" i="0" dirty="0">
                <a:solidFill>
                  <a:srgbClr val="373D42"/>
                </a:solidFill>
                <a:effectLst/>
                <a:latin typeface="source_sans_probold"/>
              </a:rPr>
              <a:t> Street includes</a:t>
            </a:r>
            <a:r>
              <a:rPr lang="en-US" b="0" i="0" dirty="0">
                <a:solidFill>
                  <a:srgbClr val="373D42"/>
                </a:solidFill>
                <a:effectLst/>
                <a:latin typeface="source_sans_proregular"/>
              </a:rPr>
              <a:t>:</a:t>
            </a:r>
          </a:p>
          <a:p>
            <a:pPr marL="742950" lvl="1" indent="-285750" algn="l">
              <a:buFont typeface="Arial" panose="020B0604020202020204" pitchFamily="34" charset="0"/>
              <a:buChar char="•"/>
            </a:pPr>
            <a:r>
              <a:rPr lang="en-US" b="0" i="0" dirty="0">
                <a:solidFill>
                  <a:srgbClr val="373D42"/>
                </a:solidFill>
                <a:effectLst/>
                <a:latin typeface="source_sans_proregular"/>
              </a:rPr>
              <a:t>“The variety of spaces makes for greater collaboration and helps us adopt different working styles, leading to better work and a better atmosphere within the team.” Nick </a:t>
            </a:r>
            <a:r>
              <a:rPr lang="en-US" b="0" i="0" dirty="0" err="1">
                <a:solidFill>
                  <a:srgbClr val="373D42"/>
                </a:solidFill>
                <a:effectLst/>
                <a:latin typeface="source_sans_proregular"/>
              </a:rPr>
              <a:t>Ellsom</a:t>
            </a:r>
            <a:r>
              <a:rPr lang="en-US" b="0" i="0" dirty="0">
                <a:solidFill>
                  <a:srgbClr val="373D42"/>
                </a:solidFill>
                <a:effectLst/>
                <a:latin typeface="source_sans_proregular"/>
              </a:rPr>
              <a:t>, Founder of Fast Thinking </a:t>
            </a:r>
          </a:p>
          <a:p>
            <a:pPr marL="742950" lvl="1" indent="-285750" algn="l">
              <a:buFont typeface="Arial" panose="020B0604020202020204" pitchFamily="34" charset="0"/>
              <a:buChar char="•"/>
            </a:pPr>
            <a:r>
              <a:rPr lang="en-US" b="0" i="0" dirty="0">
                <a:solidFill>
                  <a:srgbClr val="373D42"/>
                </a:solidFill>
                <a:effectLst/>
                <a:latin typeface="source_sans_proregular"/>
              </a:rPr>
              <a:t>“We wanted to find a co-working space that represented our culture, beliefs and brand values. After an extensive market search, we were introduced to </a:t>
            </a:r>
            <a:r>
              <a:rPr lang="en-US" b="0" i="0" dirty="0" err="1">
                <a:solidFill>
                  <a:srgbClr val="373D42"/>
                </a:solidFill>
                <a:effectLst/>
                <a:latin typeface="source_sans_proregular"/>
              </a:rPr>
              <a:t>Heddon</a:t>
            </a:r>
            <a:r>
              <a:rPr lang="en-US" b="0" i="0" dirty="0">
                <a:solidFill>
                  <a:srgbClr val="373D42"/>
                </a:solidFill>
                <a:effectLst/>
                <a:latin typeface="source_sans_proregular"/>
              </a:rPr>
              <a:t> Street, which was just what we were looking for. The location is excellent, and the space clearly has wellbeing at its core. We can’t wait to move in and enjoy all the benefits of </a:t>
            </a:r>
            <a:r>
              <a:rPr lang="en-US" b="0" i="0" dirty="0" err="1">
                <a:solidFill>
                  <a:srgbClr val="373D42"/>
                </a:solidFill>
                <a:effectLst/>
                <a:latin typeface="source_sans_proregular"/>
              </a:rPr>
              <a:t>Heddon</a:t>
            </a:r>
            <a:r>
              <a:rPr lang="en-US" b="0" i="0" dirty="0">
                <a:solidFill>
                  <a:srgbClr val="373D42"/>
                </a:solidFill>
                <a:effectLst/>
                <a:latin typeface="source_sans_proregular"/>
              </a:rPr>
              <a:t> Street!” Jess </a:t>
            </a:r>
            <a:r>
              <a:rPr lang="en-US" b="0" i="0" dirty="0" err="1">
                <a:solidFill>
                  <a:srgbClr val="373D42"/>
                </a:solidFill>
                <a:effectLst/>
                <a:latin typeface="source_sans_proregular"/>
              </a:rPr>
              <a:t>Sturkey</a:t>
            </a:r>
            <a:r>
              <a:rPr lang="en-US" b="0" i="0" dirty="0">
                <a:solidFill>
                  <a:srgbClr val="373D42"/>
                </a:solidFill>
                <a:effectLst/>
                <a:latin typeface="source_sans_proregular"/>
              </a:rPr>
              <a:t>, Finance Director at Philip Kingsley </a:t>
            </a:r>
          </a:p>
          <a:p>
            <a:pPr algn="l">
              <a:buFont typeface="Arial" panose="020B0604020202020204" pitchFamily="34" charset="0"/>
              <a:buNone/>
            </a:pPr>
            <a:endParaRPr lang="en-US" b="0" i="0" dirty="0">
              <a:solidFill>
                <a:srgbClr val="000000"/>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C2953373-C5F8-4331-B1BB-EC1F8340E065}" type="slidenum">
              <a:rPr lang="en-US" smtClean="0"/>
              <a:pPr/>
              <a:t>74</a:t>
            </a:fld>
            <a:endParaRPr lang="en-US"/>
          </a:p>
        </p:txBody>
      </p:sp>
    </p:spTree>
    <p:extLst>
      <p:ext uri="{BB962C8B-B14F-4D97-AF65-F5344CB8AC3E}">
        <p14:creationId xmlns:p14="http://schemas.microsoft.com/office/powerpoint/2010/main" val="35774859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kern="100" dirty="0">
                <a:effectLst/>
                <a:latin typeface="Calibri" panose="020F0502020204030204" pitchFamily="34" charset="0"/>
                <a:ea typeface="Calibri" panose="020F0502020204030204" pitchFamily="34" charset="0"/>
                <a:cs typeface="Times New Roman" panose="02020603050405020304" pitchFamily="18" charset="0"/>
              </a:rPr>
              <a:t>Positive feedback from customers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at One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Heddon</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Street includes:</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variety of spaces makes for greater collaboration and helps us adopt different working styles, leading to better work and a better atmosphere within the team.” Nick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Ellsom</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Founder of Fast Thinking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“We wanted to find a co-working space that represented our culture, beliefs and brand values. After an extensive market search, we were introduced to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Heddon</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Street, which was just what we were looking for. The location is excellent, and the space clearly has wellbeing at its core. We can’t wait to move in and enjoy all the benefits of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Heddon</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Street!” Jess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Sturkey</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Finance Director at Philip Kingsley </a:t>
            </a:r>
          </a:p>
          <a:p>
            <a:endParaRPr lang="en-US" dirty="0"/>
          </a:p>
        </p:txBody>
      </p:sp>
      <p:sp>
        <p:nvSpPr>
          <p:cNvPr id="4" name="Slide Number Placeholder 3"/>
          <p:cNvSpPr>
            <a:spLocks noGrp="1"/>
          </p:cNvSpPr>
          <p:nvPr>
            <p:ph type="sldNum" sz="quarter" idx="5"/>
          </p:nvPr>
        </p:nvSpPr>
        <p:spPr/>
        <p:txBody>
          <a:bodyPr/>
          <a:lstStyle/>
          <a:p>
            <a:fld id="{4F38AFD9-D5DB-4A47-A4BE-251B4DF1413A}" type="slidenum">
              <a:rPr lang="en-US" smtClean="0"/>
              <a:pPr/>
              <a:t>75</a:t>
            </a:fld>
            <a:endParaRPr lang="en-US"/>
          </a:p>
        </p:txBody>
      </p:sp>
    </p:spTree>
    <p:extLst>
      <p:ext uri="{BB962C8B-B14F-4D97-AF65-F5344CB8AC3E}">
        <p14:creationId xmlns:p14="http://schemas.microsoft.com/office/powerpoint/2010/main" val="12324019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completed a case-study, let’s summarize the whole WELL journey by going through the WELL Certification Roadmap. </a:t>
            </a:r>
          </a:p>
          <a:p>
            <a:endParaRPr lang="en-US" dirty="0"/>
          </a:p>
          <a:p>
            <a:r>
              <a:rPr lang="en-US" dirty="0"/>
              <a:t>Once a project is proposed, the project goes through different phases, which includes:</a:t>
            </a:r>
          </a:p>
          <a:p>
            <a:endParaRPr lang="en-US" dirty="0"/>
          </a:p>
          <a:p>
            <a:pPr algn="l">
              <a:buFont typeface="Arial" panose="020B0604020202020204" pitchFamily="34" charset="0"/>
              <a:buChar char="•"/>
            </a:pPr>
            <a:r>
              <a:rPr lang="en-US" b="1" i="0" dirty="0">
                <a:solidFill>
                  <a:srgbClr val="D1D5DB"/>
                </a:solidFill>
                <a:effectLst/>
                <a:latin typeface="Söhne"/>
              </a:rPr>
              <a:t>Pre-design and Planning:</a:t>
            </a:r>
            <a:r>
              <a:rPr lang="en-US" b="0" i="0" dirty="0">
                <a:solidFill>
                  <a:srgbClr val="D1D5DB"/>
                </a:solidFill>
                <a:effectLst/>
                <a:latin typeface="Söhne"/>
              </a:rPr>
              <a:t> This phase involves setting wellness goals, conducting feasibility studies, and selecting the appropriate WELL certification level using the </a:t>
            </a:r>
            <a:r>
              <a:rPr lang="en-US" b="1" i="0" dirty="0">
                <a:solidFill>
                  <a:srgbClr val="D1D5DB"/>
                </a:solidFill>
                <a:effectLst/>
                <a:latin typeface="Söhne"/>
              </a:rPr>
              <a:t>WELL Building Standard</a:t>
            </a:r>
            <a:r>
              <a:rPr lang="en-US" b="0" i="0" dirty="0">
                <a:solidFill>
                  <a:srgbClr val="D1D5DB"/>
                </a:solidFill>
                <a:effectLst/>
                <a:latin typeface="Söhne"/>
              </a:rPr>
              <a:t>.</a:t>
            </a:r>
          </a:p>
          <a:p>
            <a:pPr algn="l">
              <a:buFont typeface="Arial" panose="020B0604020202020204" pitchFamily="34" charset="0"/>
              <a:buChar char="•"/>
            </a:pPr>
            <a:r>
              <a:rPr lang="en-US" b="1" i="0" dirty="0">
                <a:solidFill>
                  <a:srgbClr val="D1D5DB"/>
                </a:solidFill>
                <a:effectLst/>
                <a:latin typeface="Söhne"/>
              </a:rPr>
              <a:t>Implementation- Design and Construction:</a:t>
            </a:r>
            <a:r>
              <a:rPr lang="en-US" b="0" i="0" dirty="0">
                <a:solidFill>
                  <a:srgbClr val="D1D5DB"/>
                </a:solidFill>
                <a:effectLst/>
                <a:latin typeface="Söhne"/>
              </a:rPr>
              <a:t> During this phase, the project team implements wellness strategies in the building's design and construction, such as incorporating biophilic elements, optimizing lighting, and selecting sustainable materials.</a:t>
            </a:r>
          </a:p>
          <a:p>
            <a:pPr algn="l">
              <a:buFont typeface="Arial" panose="020B0604020202020204" pitchFamily="34" charset="0"/>
              <a:buChar char="•"/>
            </a:pPr>
            <a:r>
              <a:rPr lang="en-US" b="1" i="0" dirty="0">
                <a:solidFill>
                  <a:srgbClr val="D1D5DB"/>
                </a:solidFill>
                <a:effectLst/>
                <a:latin typeface="Söhne"/>
              </a:rPr>
              <a:t>Occupancy and Operations:</a:t>
            </a:r>
            <a:r>
              <a:rPr lang="en-US" b="0" i="0" dirty="0">
                <a:solidFill>
                  <a:srgbClr val="D1D5DB"/>
                </a:solidFill>
                <a:effectLst/>
                <a:latin typeface="Söhne"/>
              </a:rPr>
              <a:t> Once the building is completed, the focus shifts to ensuring ongoing WELL compliance through operational strategies, occupant engagement, and maintenance practices.</a:t>
            </a:r>
          </a:p>
          <a:p>
            <a:pPr algn="l">
              <a:buFont typeface="Arial" panose="020B0604020202020204" pitchFamily="34" charset="0"/>
              <a:buChar char="•"/>
            </a:pPr>
            <a:r>
              <a:rPr lang="en-US" b="1" i="0" dirty="0">
                <a:solidFill>
                  <a:srgbClr val="D1D5DB"/>
                </a:solidFill>
                <a:effectLst/>
                <a:latin typeface="Söhne"/>
              </a:rPr>
              <a:t>Documentation: </a:t>
            </a:r>
            <a:r>
              <a:rPr lang="en-US" b="0" i="0" dirty="0">
                <a:solidFill>
                  <a:srgbClr val="D1D5DB"/>
                </a:solidFill>
                <a:effectLst/>
                <a:latin typeface="Söhne"/>
              </a:rPr>
              <a:t>The implemented strategies are documented for compliance as per the documentation guidelines mentioned in the WELL Building Standard.</a:t>
            </a:r>
          </a:p>
          <a:p>
            <a:pPr algn="l">
              <a:buFont typeface="Arial" panose="020B0604020202020204" pitchFamily="34" charset="0"/>
              <a:buChar char="•"/>
            </a:pPr>
            <a:r>
              <a:rPr lang="en-US" b="1" i="0" dirty="0">
                <a:solidFill>
                  <a:srgbClr val="D1D5DB"/>
                </a:solidFill>
                <a:effectLst/>
                <a:latin typeface="Söhne"/>
              </a:rPr>
              <a:t>3rd Party (GBCI) Documentation Review &amp; Performance Verification:</a:t>
            </a:r>
            <a:r>
              <a:rPr lang="en-US" b="0" i="0" dirty="0">
                <a:solidFill>
                  <a:srgbClr val="D1D5DB"/>
                </a:solidFill>
                <a:effectLst/>
                <a:latin typeface="Söhne"/>
              </a:rPr>
              <a:t> Once the documentation is submitted, a 3</a:t>
            </a:r>
            <a:r>
              <a:rPr lang="en-US" b="0" i="0" baseline="30000" dirty="0">
                <a:solidFill>
                  <a:srgbClr val="D1D5DB"/>
                </a:solidFill>
                <a:effectLst/>
                <a:latin typeface="Söhne"/>
              </a:rPr>
              <a:t>rd</a:t>
            </a:r>
            <a:r>
              <a:rPr lang="en-US" b="0" i="0" dirty="0">
                <a:solidFill>
                  <a:srgbClr val="D1D5DB"/>
                </a:solidFill>
                <a:effectLst/>
                <a:latin typeface="Söhne"/>
              </a:rPr>
              <a:t> party reviews it and performs on-site verification.</a:t>
            </a:r>
          </a:p>
          <a:p>
            <a:pPr algn="l">
              <a:buFont typeface="Arial" panose="020B0604020202020204" pitchFamily="34" charset="0"/>
              <a:buChar char="•"/>
            </a:pPr>
            <a:r>
              <a:rPr lang="en-US" b="1" i="0" dirty="0">
                <a:solidFill>
                  <a:srgbClr val="D1D5DB"/>
                </a:solidFill>
                <a:effectLst/>
                <a:latin typeface="Söhne"/>
              </a:rPr>
              <a:t>WELL Certification: </a:t>
            </a:r>
            <a:r>
              <a:rPr lang="en-US" b="0" i="0" dirty="0">
                <a:solidFill>
                  <a:srgbClr val="D1D5DB"/>
                </a:solidFill>
                <a:effectLst/>
                <a:latin typeface="Söhne"/>
              </a:rPr>
              <a:t>Once the 3</a:t>
            </a:r>
            <a:r>
              <a:rPr lang="en-US" b="0" i="0" baseline="30000" dirty="0">
                <a:solidFill>
                  <a:srgbClr val="D1D5DB"/>
                </a:solidFill>
                <a:effectLst/>
                <a:latin typeface="Söhne"/>
              </a:rPr>
              <a:t>rd</a:t>
            </a:r>
            <a:r>
              <a:rPr lang="en-US" b="0" i="0" dirty="0">
                <a:solidFill>
                  <a:srgbClr val="D1D5DB"/>
                </a:solidFill>
                <a:effectLst/>
                <a:latin typeface="Söhne"/>
              </a:rPr>
              <a:t> party verifies, the project achieves the WELL Certification as per the points approved.</a:t>
            </a:r>
          </a:p>
          <a:p>
            <a:pPr algn="l">
              <a:buFont typeface="Arial" panose="020B0604020202020204" pitchFamily="34" charset="0"/>
              <a:buChar char="•"/>
            </a:pPr>
            <a:r>
              <a:rPr lang="en-US" b="1" i="0" dirty="0">
                <a:solidFill>
                  <a:srgbClr val="D1D5DB"/>
                </a:solidFill>
                <a:effectLst/>
                <a:latin typeface="Söhne"/>
              </a:rPr>
              <a:t>Performance Review and Re-certification:</a:t>
            </a:r>
            <a:r>
              <a:rPr lang="en-US" b="0" i="0" dirty="0">
                <a:solidFill>
                  <a:srgbClr val="D1D5DB"/>
                </a:solidFill>
                <a:effectLst/>
                <a:latin typeface="Söhne"/>
              </a:rPr>
              <a:t> Periodic reviews and re-certifications are necessary to assess the building's performance, make improvements, and maintain WELL certification over time. Recertification is required every 3 years from the initial certification.</a:t>
            </a:r>
          </a:p>
        </p:txBody>
      </p:sp>
      <p:sp>
        <p:nvSpPr>
          <p:cNvPr id="4" name="Slide Number Placeholder 3"/>
          <p:cNvSpPr>
            <a:spLocks noGrp="1"/>
          </p:cNvSpPr>
          <p:nvPr>
            <p:ph type="sldNum" sz="quarter" idx="5"/>
          </p:nvPr>
        </p:nvSpPr>
        <p:spPr/>
        <p:txBody>
          <a:bodyPr/>
          <a:lstStyle/>
          <a:p>
            <a:fld id="{A3FEA78E-323F-124F-A505-A3D5D4DFAE91}" type="slidenum">
              <a:rPr lang="en-US" smtClean="0"/>
              <a:t>76</a:t>
            </a:fld>
            <a:endParaRPr lang="en-US"/>
          </a:p>
        </p:txBody>
      </p:sp>
    </p:spTree>
    <p:extLst>
      <p:ext uri="{BB962C8B-B14F-4D97-AF65-F5344CB8AC3E}">
        <p14:creationId xmlns:p14="http://schemas.microsoft.com/office/powerpoint/2010/main" val="40533689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here are the 3 key aspects of WELL Certification.</a:t>
            </a:r>
          </a:p>
          <a:p>
            <a:endParaRPr lang="en-US" dirty="0"/>
          </a:p>
          <a:p>
            <a:r>
              <a:rPr lang="en-US" b="1" i="0" dirty="0">
                <a:effectLst/>
                <a:latin typeface="Söhne"/>
              </a:rPr>
              <a:t>Interdisciplinary Collaboration:</a:t>
            </a:r>
            <a:r>
              <a:rPr lang="en-US" b="0" i="0" dirty="0">
                <a:solidFill>
                  <a:srgbClr val="D1D5DB"/>
                </a:solidFill>
                <a:effectLst/>
                <a:latin typeface="Söhne"/>
              </a:rPr>
              <a:t> WELL Building Standard demands the collaboration among architects, designers, engineers, health professionals, and building operators to effectively implement WELL features.</a:t>
            </a:r>
          </a:p>
          <a:p>
            <a:r>
              <a:rPr lang="en-US" b="1" i="0" dirty="0">
                <a:effectLst/>
                <a:latin typeface="Söhne"/>
              </a:rPr>
              <a:t>Human-Centered Design:</a:t>
            </a:r>
            <a:r>
              <a:rPr lang="en-US" b="0" i="0" dirty="0">
                <a:solidFill>
                  <a:srgbClr val="D1D5DB"/>
                </a:solidFill>
                <a:effectLst/>
                <a:latin typeface="Söhne"/>
              </a:rPr>
              <a:t> WELL Building Standard emphasizes the importance of creating spaces that prioritize occupant health, well-being, and productivity through evidence-based design strategies.</a:t>
            </a:r>
          </a:p>
          <a:p>
            <a:r>
              <a:rPr lang="en-US" b="1" i="0" dirty="0">
                <a:effectLst/>
                <a:latin typeface="Söhne"/>
              </a:rPr>
              <a:t>Performance-Based Approach:</a:t>
            </a:r>
            <a:r>
              <a:rPr lang="en-US" b="0" i="0" dirty="0">
                <a:solidFill>
                  <a:srgbClr val="D1D5DB"/>
                </a:solidFill>
                <a:effectLst/>
                <a:latin typeface="Söhne"/>
              </a:rPr>
              <a:t> WELL Building Standard is a performance-based standard, meaning that buildings must demonstrate ongoing compliance and positive health outcomes for occupants.</a:t>
            </a:r>
            <a:endParaRPr lang="en-US" dirty="0"/>
          </a:p>
        </p:txBody>
      </p:sp>
      <p:sp>
        <p:nvSpPr>
          <p:cNvPr id="4" name="Slide Number Placeholder 3"/>
          <p:cNvSpPr>
            <a:spLocks noGrp="1"/>
          </p:cNvSpPr>
          <p:nvPr>
            <p:ph type="sldNum" sz="quarter" idx="5"/>
          </p:nvPr>
        </p:nvSpPr>
        <p:spPr/>
        <p:txBody>
          <a:bodyPr/>
          <a:lstStyle/>
          <a:p>
            <a:fld id="{A3FEA78E-323F-124F-A505-A3D5D4DFAE91}" type="slidenum">
              <a:rPr lang="en-US" smtClean="0"/>
              <a:t>77</a:t>
            </a:fld>
            <a:endParaRPr lang="en-US"/>
          </a:p>
        </p:txBody>
      </p:sp>
    </p:spTree>
    <p:extLst>
      <p:ext uri="{BB962C8B-B14F-4D97-AF65-F5344CB8AC3E}">
        <p14:creationId xmlns:p14="http://schemas.microsoft.com/office/powerpoint/2010/main" val="37465078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in the start, </a:t>
            </a:r>
            <a:r>
              <a:rPr lang="en-US" b="0" i="0" dirty="0">
                <a:solidFill>
                  <a:srgbClr val="D1D5DB"/>
                </a:solidFill>
                <a:effectLst/>
                <a:latin typeface="Söhne"/>
              </a:rPr>
              <a:t>WELL v2, also known as the WELL Building Standard version 2, is the second version of the WELL Building Standard. WELL v2 was introduced in 2018 as an evolution of the original WELL v1. It represents a significant advancement in the understanding of the connections between buildings and human health, incorporating the latest scientific research and industry expertise. WELL v2 takes a more holistic and flexible approach to promote human well-being by addressing a broader range of health and wellness factors.</a:t>
            </a:r>
            <a:endParaRPr lang="en-US" dirty="0"/>
          </a:p>
        </p:txBody>
      </p:sp>
      <p:sp>
        <p:nvSpPr>
          <p:cNvPr id="4" name="Slide Number Placeholder 3"/>
          <p:cNvSpPr>
            <a:spLocks noGrp="1"/>
          </p:cNvSpPr>
          <p:nvPr>
            <p:ph type="sldNum" sz="quarter" idx="5"/>
          </p:nvPr>
        </p:nvSpPr>
        <p:spPr/>
        <p:txBody>
          <a:bodyPr/>
          <a:lstStyle/>
          <a:p>
            <a:fld id="{A3FEA78E-323F-124F-A505-A3D5D4DFAE91}" type="slidenum">
              <a:rPr lang="en-US" smtClean="0"/>
              <a:t>78</a:t>
            </a:fld>
            <a:endParaRPr lang="en-US"/>
          </a:p>
        </p:txBody>
      </p:sp>
    </p:spTree>
    <p:extLst>
      <p:ext uri="{BB962C8B-B14F-4D97-AF65-F5344CB8AC3E}">
        <p14:creationId xmlns:p14="http://schemas.microsoft.com/office/powerpoint/2010/main" val="40055958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 concludes our first WELL case-study. Hope you enjoyed learning about this amazing project!</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At this time, I also want to thank all our instructors, research associates, designers, and production team who help with all our courses, and exam prep.</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Our un-sung hero or rather heroes for this series is our team of sustainability ambassadors who represented us at the National Convention for students in Architecture in India.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Please explore other GBRI courses on this platform and our climate change ambassador program.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Thank you!</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141B2-8811-4FDF-87A5-B6B83B065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91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 more than 400 online courses and 23,000 students world-wide - GBRI is the premier sustainability education provider in the world. Since 2010, more than 100,000 students have taken GBRI courses.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04469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latin typeface="+mn-lt"/>
                <a:ea typeface="+mn-ea"/>
                <a:cs typeface="+mn-cs"/>
              </a:rPr>
              <a:t>Here’s the list of links to further reading and resources for those interested in learning more about One </a:t>
            </a:r>
            <a:r>
              <a:rPr lang="en-US" sz="1200" kern="1200" dirty="0" err="1">
                <a:solidFill>
                  <a:schemeClr val="tx1"/>
                </a:solidFill>
                <a:latin typeface="+mn-lt"/>
                <a:ea typeface="+mn-ea"/>
                <a:cs typeface="+mn-cs"/>
              </a:rPr>
              <a:t>Heddon</a:t>
            </a:r>
            <a:r>
              <a:rPr lang="en-US" sz="1200" kern="1200" dirty="0">
                <a:solidFill>
                  <a:schemeClr val="tx1"/>
                </a:solidFill>
                <a:latin typeface="+mn-lt"/>
                <a:ea typeface="+mn-ea"/>
                <a:cs typeface="+mn-cs"/>
              </a:rPr>
              <a:t> Street.</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https://oneheddonstreet.com/#features</a:t>
            </a:r>
          </a:p>
          <a:p>
            <a:pPr lvl="0"/>
            <a:r>
              <a:rPr lang="en-US" sz="1200" kern="1200" dirty="0">
                <a:solidFill>
                  <a:schemeClr val="tx1"/>
                </a:solidFill>
                <a:latin typeface="+mn-lt"/>
                <a:ea typeface="+mn-ea"/>
                <a:cs typeface="+mn-cs"/>
              </a:rPr>
              <a:t>https://barrgazetas.com/projects/one-heddon-street</a:t>
            </a:r>
          </a:p>
          <a:p>
            <a:pPr lvl="0"/>
            <a:r>
              <a:rPr lang="en-US" sz="1200" kern="1200" dirty="0">
                <a:solidFill>
                  <a:schemeClr val="tx1"/>
                </a:solidFill>
                <a:latin typeface="+mn-lt"/>
                <a:ea typeface="+mn-ea"/>
                <a:cs typeface="+mn-cs"/>
              </a:rPr>
              <a:t>https://www.betterbuildingspartnership.co.uk/world-first-wellbeing-crown-estate%E2%80%99s-one-heddon-street</a:t>
            </a:r>
          </a:p>
          <a:p>
            <a:pPr lvl="0"/>
            <a:r>
              <a:rPr lang="en-US" sz="1200" kern="1200" dirty="0">
                <a:solidFill>
                  <a:schemeClr val="tx1"/>
                </a:solidFill>
                <a:latin typeface="+mn-lt"/>
                <a:ea typeface="+mn-ea"/>
                <a:cs typeface="+mn-cs"/>
              </a:rPr>
              <a:t>https://www.betterbuildingspartnership.co.uk/crown-estates-one-heddon-street-achieves-platinum-well-certification</a:t>
            </a:r>
          </a:p>
          <a:p>
            <a:pPr lvl="0"/>
            <a:r>
              <a:rPr lang="en-US" sz="1200" kern="1200" dirty="0">
                <a:solidFill>
                  <a:schemeClr val="tx1"/>
                </a:solidFill>
                <a:latin typeface="+mn-lt"/>
                <a:ea typeface="+mn-ea"/>
                <a:cs typeface="+mn-cs"/>
              </a:rPr>
              <a:t>https://www.architonic.com/en/project/aram-one-heddon-street/20165131</a:t>
            </a:r>
          </a:p>
          <a:p>
            <a:pPr lvl="0"/>
            <a:r>
              <a:rPr lang="en-US" sz="1200" kern="1200" dirty="0">
                <a:solidFill>
                  <a:schemeClr val="tx1"/>
                </a:solidFill>
                <a:latin typeface="+mn-lt"/>
                <a:ea typeface="+mn-ea"/>
                <a:cs typeface="+mn-cs"/>
              </a:rPr>
              <a:t>https://archello.com/project/one-heddon-street</a:t>
            </a:r>
          </a:p>
          <a:p>
            <a:pPr lvl="0"/>
            <a:r>
              <a:rPr lang="en-US" sz="1200" kern="1200" dirty="0">
                <a:solidFill>
                  <a:schemeClr val="tx1"/>
                </a:solidFill>
                <a:latin typeface="+mn-lt"/>
                <a:ea typeface="+mn-ea"/>
                <a:cs typeface="+mn-cs"/>
              </a:rPr>
              <a:t>https://radiiplanetgroup.com/en/planet/projects/one-heddon-street/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12D57-1CB6-4654-9839-2D9AB16104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1059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Calibri" panose="020F0502020204030204" pitchFamily="34" charset="0"/>
                <a:ea typeface="Calibri" panose="020F0502020204030204" pitchFamily="34" charset="0"/>
                <a:cs typeface="Times New Roman" panose="02020603050405020304" pitchFamily="18" charset="0"/>
              </a:rPr>
              <a:t>Thank you </a:t>
            </a:r>
            <a:r>
              <a:rPr lang="en-US" sz="1200" kern="1200" dirty="0" err="1">
                <a:effectLst/>
                <a:latin typeface="Calibri" panose="020F0502020204030204" pitchFamily="34" charset="0"/>
                <a:ea typeface="Calibri" panose="020F0502020204030204" pitchFamily="34" charset="0"/>
                <a:cs typeface="Times New Roman" panose="02020603050405020304" pitchFamily="18" charset="0"/>
              </a:rPr>
              <a:t>Lekshmi</a:t>
            </a:r>
            <a:r>
              <a:rPr lang="en-US" sz="1200" kern="1200" dirty="0">
                <a:effectLst/>
                <a:latin typeface="Calibri" panose="020F0502020204030204" pitchFamily="34" charset="0"/>
                <a:ea typeface="Calibri" panose="020F0502020204030204" pitchFamily="34" charset="0"/>
                <a:cs typeface="Times New Roman" panose="02020603050405020304" pitchFamily="18" charset="0"/>
              </a:rPr>
              <a:t>, Harsha, Simran, Aishwarya, Aparna, and Sam for representing GBRI and promoting our Climate Change Ambassador program among more than 3000 students at this convention by running 9 sessions in a span for 4 days. Also, thanks to Liesl for creating our climate change song which you will see towards the end of this 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Please explore other GBRI courses on this platform and our climate change ambassador program.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2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200" kern="1200" dirty="0">
                <a:effectLst/>
                <a:latin typeface="Calibri" panose="020F0502020204030204" pitchFamily="34" charset="0"/>
                <a:ea typeface="Calibri" panose="020F0502020204030204" pitchFamily="34" charset="0"/>
                <a:cs typeface="Times New Roman" panose="02020603050405020304" pitchFamily="18" charset="0"/>
              </a:rPr>
              <a:t>Thank you!</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4F38AFD9-D5DB-4A47-A4BE-251B4DF1413A}" type="slidenum">
              <a:rPr lang="en-US" smtClean="0"/>
              <a:pPr/>
              <a:t>81</a:t>
            </a:fld>
            <a:endParaRPr lang="en-US"/>
          </a:p>
        </p:txBody>
      </p:sp>
    </p:spTree>
    <p:extLst>
      <p:ext uri="{BB962C8B-B14F-4D97-AF65-F5344CB8AC3E}">
        <p14:creationId xmlns:p14="http://schemas.microsoft.com/office/powerpoint/2010/main" val="28713405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GBRIonline.org</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61202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DFC0E4E3-BF88-487B-9423-3ED09C3B85EE}" type="slidenum">
              <a:rPr lang="en-US" smtClean="0"/>
              <a:t>83</a:t>
            </a:fld>
            <a:endParaRPr lang="en-US"/>
          </a:p>
        </p:txBody>
      </p:sp>
    </p:spTree>
    <p:extLst>
      <p:ext uri="{BB962C8B-B14F-4D97-AF65-F5344CB8AC3E}">
        <p14:creationId xmlns:p14="http://schemas.microsoft.com/office/powerpoint/2010/main" val="38149124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GBRIonline.org</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6707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GBRIonline.org</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010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46F9DF9-011B-2F4D-8C7C-1055306F118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GBRIonline.org</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907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4577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823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spcFirstLastPara="0" lIns="0" tIns="0" rIns="0" bIns="0" anchor="t"/>
          <a:lstStyle/>
          <a:p>
            <a:pPr marL="95250" indent="-95250" hangingPunct="0"/>
            <a:r>
              <a:rPr lang="en-US" sz="1200" dirty="0">
                <a:solidFill>
                  <a:srgbClr val="000000"/>
                </a:solidFill>
                <a:latin typeface="Calibri" panose="020F0502020204030204" pitchFamily="34" charset="0"/>
                <a:sym typeface=""/>
              </a:rPr>
              <a:t>GBRI is proud to be a partner of the United Nations in its 2030 Agenda, collaborating to create and promote sustainable solutions.</a:t>
            </a:r>
            <a:endParaRPr dirty="0">
              <a:latin typeface="Arial"/>
              <a:ea typeface="+mn-ea"/>
              <a:cs typeface="Arial"/>
            </a:endParaRPr>
          </a:p>
        </p:txBody>
      </p:sp>
      <p:sp>
        <p:nvSpPr>
          <p:cNvPr id="5" name="Date Placeholder 4">
            <a:extLst>
              <a:ext uri="{FF2B5EF4-FFF2-40B4-BE49-F238E27FC236}">
                <a16:creationId xmlns:a16="http://schemas.microsoft.com/office/drawing/2014/main" id="{09AD777F-ED30-4A65-B7BE-95A1BE59B5A2}"/>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7CF2040-0B81-456B-950B-2D29260C389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www.gbrionline.org/well</a:t>
            </a:r>
          </a:p>
        </p:txBody>
      </p:sp>
    </p:spTree>
    <p:extLst>
      <p:ext uri="{BB962C8B-B14F-4D97-AF65-F5344CB8AC3E}">
        <p14:creationId xmlns:p14="http://schemas.microsoft.com/office/powerpoint/2010/main" val="3635424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8.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9.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8.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2.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pPr/>
              <a:t>8/17/2023</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pPr/>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pPr/>
              <a:t>17.08.2023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pPr/>
              <a:t>‹#›</a:t>
            </a:fld>
            <a:endParaRPr lang="uk-UA"/>
          </a:p>
        </p:txBody>
      </p:sp>
    </p:spTree>
    <p:extLst>
      <p:ext uri="{BB962C8B-B14F-4D97-AF65-F5344CB8AC3E}">
        <p14:creationId xmlns:p14="http://schemas.microsoft.com/office/powerpoint/2010/main" val="3408874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imeline - Middle">
    <p:spTree>
      <p:nvGrpSpPr>
        <p:cNvPr id="1" name=""/>
        <p:cNvGrpSpPr/>
        <p:nvPr/>
      </p:nvGrpSpPr>
      <p:grpSpPr>
        <a:xfrm>
          <a:off x="0" y="0"/>
          <a:ext cx="0" cy="0"/>
          <a:chOff x="0" y="0"/>
          <a:chExt cx="0" cy="0"/>
        </a:xfrm>
      </p:grpSpPr>
      <p:sp>
        <p:nvSpPr>
          <p:cNvPr id="23" name="Picture 1"/>
          <p:cNvSpPr>
            <a:spLocks noGrp="1"/>
          </p:cNvSpPr>
          <p:nvPr>
            <p:ph type="pic" sz="quarter" idx="22"/>
          </p:nvPr>
        </p:nvSpPr>
        <p:spPr>
          <a:xfrm>
            <a:off x="-784" y="3135313"/>
            <a:ext cx="9144783" cy="2014537"/>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13" name="Text 1"/>
          <p:cNvSpPr>
            <a:spLocks noGrp="1"/>
          </p:cNvSpPr>
          <p:nvPr>
            <p:ph type="body" sz="quarter" idx="17" hasCustomPrompt="1"/>
          </p:nvPr>
        </p:nvSpPr>
        <p:spPr>
          <a:xfrm>
            <a:off x="5712098" y="3722785"/>
            <a:ext cx="2120460" cy="838627"/>
          </a:xfrm>
        </p:spPr>
        <p:txBody>
          <a:bodyPr>
            <a:noAutofit/>
          </a:bodyPr>
          <a:lstStyle>
            <a:lvl1pPr algn="l">
              <a:lnSpc>
                <a:spcPct val="130000"/>
              </a:lnSpc>
              <a:defRPr sz="1200" b="0" baseline="0">
                <a:solidFill>
                  <a:schemeClr val="bg1">
                    <a:lumMod val="85000"/>
                  </a:schemeClr>
                </a:solidFill>
              </a:defRPr>
            </a:lvl1pPr>
          </a:lstStyle>
          <a:p>
            <a:pPr lvl="0"/>
            <a:r>
              <a:rPr lang="en-US"/>
              <a:t>Click to add text</a:t>
            </a:r>
            <a:endParaRPr lang="ru-RU" dirty="0"/>
          </a:p>
        </p:txBody>
      </p:sp>
      <p:sp>
        <p:nvSpPr>
          <p:cNvPr id="15" name="Text 2"/>
          <p:cNvSpPr>
            <a:spLocks noGrp="1"/>
          </p:cNvSpPr>
          <p:nvPr>
            <p:ph type="body" sz="quarter" idx="18" hasCustomPrompt="1"/>
          </p:nvPr>
        </p:nvSpPr>
        <p:spPr>
          <a:xfrm>
            <a:off x="5703631" y="3409106"/>
            <a:ext cx="2128926" cy="272654"/>
          </a:xfrm>
        </p:spPr>
        <p:txBody>
          <a:bodyPr>
            <a:noAutofit/>
          </a:bodyPr>
          <a:lstStyle>
            <a:lvl1pPr algn="l">
              <a:defRPr sz="1350" b="0" baseline="0">
                <a:solidFill>
                  <a:schemeClr val="bg1">
                    <a:lumMod val="95000"/>
                  </a:schemeClr>
                </a:solidFill>
                <a:latin typeface="+mj-lt"/>
              </a:defRPr>
            </a:lvl1pPr>
          </a:lstStyle>
          <a:p>
            <a:pPr lvl="0"/>
            <a:r>
              <a:rPr lang="en-US"/>
              <a:t>Click to add text</a:t>
            </a:r>
            <a:endParaRPr lang="ru-RU" dirty="0"/>
          </a:p>
        </p:txBody>
      </p:sp>
      <p:sp>
        <p:nvSpPr>
          <p:cNvPr id="19" name="Picture 2"/>
          <p:cNvSpPr>
            <a:spLocks noGrp="1"/>
          </p:cNvSpPr>
          <p:nvPr>
            <p:ph type="pic" sz="quarter" idx="13"/>
          </p:nvPr>
        </p:nvSpPr>
        <p:spPr>
          <a:xfrm>
            <a:off x="4107975" y="3211412"/>
            <a:ext cx="1350000" cy="1350000"/>
          </a:xfrm>
        </p:spPr>
        <p:txBody>
          <a:bodyPr>
            <a:normAutofit/>
          </a:bodyPr>
          <a:lstStyle>
            <a:lvl1pPr marL="0" indent="0">
              <a:buNone/>
              <a:defRPr sz="1050">
                <a:solidFill>
                  <a:schemeClr val="tx1">
                    <a:lumMod val="50000"/>
                    <a:lumOff val="50000"/>
                  </a:schemeClr>
                </a:solidFill>
              </a:defRPr>
            </a:lvl1pPr>
          </a:lstStyle>
          <a:p>
            <a:r>
              <a:rPr lang="en-US"/>
              <a:t>Click icon to add picture</a:t>
            </a:r>
            <a:endParaRPr lang="ru-RU" dirty="0"/>
          </a:p>
        </p:txBody>
      </p:sp>
      <p:sp>
        <p:nvSpPr>
          <p:cNvPr id="16" name="Text 3"/>
          <p:cNvSpPr>
            <a:spLocks noGrp="1"/>
          </p:cNvSpPr>
          <p:nvPr>
            <p:ph type="body" sz="quarter" idx="19" hasCustomPrompt="1"/>
          </p:nvPr>
        </p:nvSpPr>
        <p:spPr>
          <a:xfrm>
            <a:off x="1371769" y="3824019"/>
            <a:ext cx="2189639" cy="552417"/>
          </a:xfrm>
        </p:spPr>
        <p:txBody>
          <a:bodyPr>
            <a:noAutofit/>
          </a:bodyPr>
          <a:lstStyle>
            <a:lvl1pPr algn="r">
              <a:lnSpc>
                <a:spcPct val="130000"/>
              </a:lnSpc>
              <a:defRPr sz="1050" b="0" i="1" baseline="0">
                <a:solidFill>
                  <a:schemeClr val="tx1">
                    <a:lumMod val="75000"/>
                    <a:lumOff val="25000"/>
                  </a:schemeClr>
                </a:solidFill>
              </a:defRPr>
            </a:lvl1pPr>
          </a:lstStyle>
          <a:p>
            <a:pPr lvl="0"/>
            <a:r>
              <a:rPr lang="en-US"/>
              <a:t>Click to add text</a:t>
            </a:r>
            <a:endParaRPr lang="ru-RU" dirty="0"/>
          </a:p>
        </p:txBody>
      </p:sp>
      <p:sp>
        <p:nvSpPr>
          <p:cNvPr id="3" name="Text 4"/>
          <p:cNvSpPr>
            <a:spLocks noGrp="1"/>
          </p:cNvSpPr>
          <p:nvPr>
            <p:ph type="body" sz="quarter" idx="15" hasCustomPrompt="1"/>
          </p:nvPr>
        </p:nvSpPr>
        <p:spPr>
          <a:xfrm>
            <a:off x="1371769" y="3471132"/>
            <a:ext cx="2189638" cy="336859"/>
          </a:xfrm>
        </p:spPr>
        <p:txBody>
          <a:bodyPr>
            <a:noAutofit/>
          </a:bodyPr>
          <a:lstStyle>
            <a:lvl1pPr algn="r">
              <a:defRPr sz="1650" b="0" baseline="0">
                <a:solidFill>
                  <a:schemeClr val="accent3">
                    <a:lumMod val="75000"/>
                  </a:schemeClr>
                </a:solidFill>
                <a:latin typeface="+mj-lt"/>
              </a:defRPr>
            </a:lvl1pPr>
          </a:lstStyle>
          <a:p>
            <a:pPr lvl="0"/>
            <a:r>
              <a:rPr lang="en-US"/>
              <a:t>Click to add text</a:t>
            </a:r>
            <a:endParaRPr lang="ru-RU" dirty="0"/>
          </a:p>
        </p:txBody>
      </p:sp>
      <p:sp>
        <p:nvSpPr>
          <p:cNvPr id="24" name="Text 5"/>
          <p:cNvSpPr>
            <a:spLocks noGrp="1"/>
          </p:cNvSpPr>
          <p:nvPr>
            <p:ph type="body" sz="quarter" idx="23" hasCustomPrompt="1"/>
          </p:nvPr>
        </p:nvSpPr>
        <p:spPr>
          <a:xfrm>
            <a:off x="1371769" y="2170658"/>
            <a:ext cx="2189639" cy="552417"/>
          </a:xfrm>
        </p:spPr>
        <p:txBody>
          <a:bodyPr>
            <a:noAutofit/>
          </a:bodyPr>
          <a:lstStyle>
            <a:lvl1pPr algn="r">
              <a:lnSpc>
                <a:spcPct val="130000"/>
              </a:lnSpc>
              <a:defRPr sz="1050" b="0" i="1" baseline="0">
                <a:solidFill>
                  <a:schemeClr val="tx1">
                    <a:lumMod val="75000"/>
                    <a:lumOff val="25000"/>
                  </a:schemeClr>
                </a:solidFill>
              </a:defRPr>
            </a:lvl1pPr>
          </a:lstStyle>
          <a:p>
            <a:pPr lvl="0"/>
            <a:r>
              <a:rPr lang="en-US"/>
              <a:t>Click to add text</a:t>
            </a:r>
            <a:endParaRPr lang="ru-RU" dirty="0"/>
          </a:p>
        </p:txBody>
      </p:sp>
      <p:sp>
        <p:nvSpPr>
          <p:cNvPr id="25" name="Text 6"/>
          <p:cNvSpPr>
            <a:spLocks noGrp="1"/>
          </p:cNvSpPr>
          <p:nvPr>
            <p:ph type="body" sz="quarter" idx="24" hasCustomPrompt="1"/>
          </p:nvPr>
        </p:nvSpPr>
        <p:spPr>
          <a:xfrm>
            <a:off x="1378469" y="1859107"/>
            <a:ext cx="2182938" cy="258707"/>
          </a:xfrm>
        </p:spPr>
        <p:txBody>
          <a:bodyPr anchor="t">
            <a:noAutofit/>
          </a:bodyPr>
          <a:lstStyle>
            <a:lvl1pPr algn="r">
              <a:defRPr sz="1350" b="0" i="0" baseline="0">
                <a:solidFill>
                  <a:schemeClr val="tx1">
                    <a:lumMod val="75000"/>
                    <a:lumOff val="25000"/>
                  </a:schemeClr>
                </a:solidFill>
                <a:latin typeface="+mj-lt"/>
              </a:defRPr>
            </a:lvl1pPr>
          </a:lstStyle>
          <a:p>
            <a:pPr lvl="0"/>
            <a:r>
              <a:rPr lang="en-US"/>
              <a:t>Click to add text</a:t>
            </a:r>
            <a:endParaRPr lang="ru-RU" dirty="0"/>
          </a:p>
        </p:txBody>
      </p:sp>
      <p:sp>
        <p:nvSpPr>
          <p:cNvPr id="12" name="Title"/>
          <p:cNvSpPr>
            <a:spLocks noGrp="1"/>
          </p:cNvSpPr>
          <p:nvPr>
            <p:ph type="title" hasCustomPrompt="1"/>
          </p:nvPr>
        </p:nvSpPr>
        <p:spPr>
          <a:xfrm>
            <a:off x="647700" y="280131"/>
            <a:ext cx="7886700"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347746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meline - Middle 2">
    <p:spTree>
      <p:nvGrpSpPr>
        <p:cNvPr id="1" name=""/>
        <p:cNvGrpSpPr/>
        <p:nvPr/>
      </p:nvGrpSpPr>
      <p:grpSpPr>
        <a:xfrm>
          <a:off x="0" y="0"/>
          <a:ext cx="0" cy="0"/>
          <a:chOff x="0" y="0"/>
          <a:chExt cx="0" cy="0"/>
        </a:xfrm>
      </p:grpSpPr>
      <p:sp>
        <p:nvSpPr>
          <p:cNvPr id="21" name="Text 1"/>
          <p:cNvSpPr>
            <a:spLocks noGrp="1"/>
          </p:cNvSpPr>
          <p:nvPr>
            <p:ph type="body" sz="quarter" idx="25" hasCustomPrompt="1"/>
          </p:nvPr>
        </p:nvSpPr>
        <p:spPr>
          <a:xfrm>
            <a:off x="1364554" y="3607146"/>
            <a:ext cx="2189639" cy="552417"/>
          </a:xfrm>
        </p:spPr>
        <p:txBody>
          <a:bodyPr>
            <a:noAutofit/>
          </a:bodyPr>
          <a:lstStyle>
            <a:lvl1pPr algn="r">
              <a:lnSpc>
                <a:spcPct val="130000"/>
              </a:lnSpc>
              <a:defRPr sz="1050" b="0" i="1" baseline="0">
                <a:solidFill>
                  <a:schemeClr val="tx1">
                    <a:lumMod val="75000"/>
                    <a:lumOff val="25000"/>
                  </a:schemeClr>
                </a:solidFill>
              </a:defRPr>
            </a:lvl1pPr>
          </a:lstStyle>
          <a:p>
            <a:pPr lvl="0"/>
            <a:r>
              <a:rPr lang="en-US"/>
              <a:t>Click to add text</a:t>
            </a:r>
            <a:endParaRPr lang="ru-RU" dirty="0"/>
          </a:p>
        </p:txBody>
      </p:sp>
      <p:sp>
        <p:nvSpPr>
          <p:cNvPr id="22" name="Text 2"/>
          <p:cNvSpPr>
            <a:spLocks noGrp="1"/>
          </p:cNvSpPr>
          <p:nvPr>
            <p:ph type="body" sz="quarter" idx="26" hasCustomPrompt="1"/>
          </p:nvPr>
        </p:nvSpPr>
        <p:spPr>
          <a:xfrm>
            <a:off x="1371254" y="3307218"/>
            <a:ext cx="2182938" cy="258707"/>
          </a:xfrm>
        </p:spPr>
        <p:txBody>
          <a:bodyPr anchor="t">
            <a:noAutofit/>
          </a:bodyPr>
          <a:lstStyle>
            <a:lvl1pPr algn="r">
              <a:defRPr sz="1350" b="0" i="0" baseline="0">
                <a:solidFill>
                  <a:schemeClr val="tx1">
                    <a:lumMod val="75000"/>
                    <a:lumOff val="25000"/>
                  </a:schemeClr>
                </a:solidFill>
                <a:latin typeface="+mj-lt"/>
              </a:defRPr>
            </a:lvl1pPr>
          </a:lstStyle>
          <a:p>
            <a:pPr lvl="0"/>
            <a:r>
              <a:rPr lang="en-US"/>
              <a:t>Click to add text</a:t>
            </a:r>
            <a:endParaRPr lang="ru-RU" dirty="0"/>
          </a:p>
        </p:txBody>
      </p:sp>
      <p:sp>
        <p:nvSpPr>
          <p:cNvPr id="24" name="Text 3"/>
          <p:cNvSpPr>
            <a:spLocks noGrp="1"/>
          </p:cNvSpPr>
          <p:nvPr>
            <p:ph type="body" sz="quarter" idx="23" hasCustomPrompt="1"/>
          </p:nvPr>
        </p:nvSpPr>
        <p:spPr>
          <a:xfrm>
            <a:off x="1357854" y="2379140"/>
            <a:ext cx="2189639" cy="552417"/>
          </a:xfrm>
        </p:spPr>
        <p:txBody>
          <a:bodyPr>
            <a:noAutofit/>
          </a:bodyPr>
          <a:lstStyle>
            <a:lvl1pPr algn="r">
              <a:lnSpc>
                <a:spcPct val="130000"/>
              </a:lnSpc>
              <a:defRPr sz="1050" b="0" i="1" baseline="0">
                <a:solidFill>
                  <a:schemeClr val="tx1">
                    <a:lumMod val="75000"/>
                    <a:lumOff val="25000"/>
                  </a:schemeClr>
                </a:solidFill>
              </a:defRPr>
            </a:lvl1pPr>
          </a:lstStyle>
          <a:p>
            <a:pPr lvl="0"/>
            <a:r>
              <a:rPr lang="en-US"/>
              <a:t>Click to add text</a:t>
            </a:r>
            <a:endParaRPr lang="ru-RU" dirty="0"/>
          </a:p>
        </p:txBody>
      </p:sp>
      <p:sp>
        <p:nvSpPr>
          <p:cNvPr id="25" name="Text 4"/>
          <p:cNvSpPr>
            <a:spLocks noGrp="1"/>
          </p:cNvSpPr>
          <p:nvPr>
            <p:ph type="body" sz="quarter" idx="24" hasCustomPrompt="1"/>
          </p:nvPr>
        </p:nvSpPr>
        <p:spPr>
          <a:xfrm>
            <a:off x="1364554" y="2090836"/>
            <a:ext cx="2182938" cy="258707"/>
          </a:xfrm>
        </p:spPr>
        <p:txBody>
          <a:bodyPr anchor="t">
            <a:noAutofit/>
          </a:bodyPr>
          <a:lstStyle>
            <a:lvl1pPr algn="r">
              <a:defRPr sz="1350" b="0" i="0" baseline="0">
                <a:solidFill>
                  <a:schemeClr val="tx1">
                    <a:lumMod val="75000"/>
                    <a:lumOff val="25000"/>
                  </a:schemeClr>
                </a:solidFill>
                <a:latin typeface="+mj-lt"/>
              </a:defRPr>
            </a:lvl1pPr>
          </a:lstStyle>
          <a:p>
            <a:pPr lvl="0"/>
            <a:r>
              <a:rPr lang="en-US"/>
              <a:t>Click to add text</a:t>
            </a:r>
            <a:endParaRPr lang="ru-RU" dirty="0"/>
          </a:p>
        </p:txBody>
      </p:sp>
      <p:sp>
        <p:nvSpPr>
          <p:cNvPr id="13" name="Text 5"/>
          <p:cNvSpPr>
            <a:spLocks noGrp="1"/>
          </p:cNvSpPr>
          <p:nvPr>
            <p:ph type="body" sz="quarter" idx="17" hasCustomPrompt="1"/>
          </p:nvPr>
        </p:nvSpPr>
        <p:spPr>
          <a:xfrm>
            <a:off x="5719684" y="779851"/>
            <a:ext cx="2206721" cy="961724"/>
          </a:xfrm>
        </p:spPr>
        <p:txBody>
          <a:bodyPr>
            <a:noAutofit/>
          </a:bodyPr>
          <a:lstStyle>
            <a:lvl1pPr algn="l">
              <a:lnSpc>
                <a:spcPct val="130000"/>
              </a:lnSpc>
              <a:defRPr sz="1050" b="0" baseline="0">
                <a:solidFill>
                  <a:schemeClr val="bg1">
                    <a:lumMod val="85000"/>
                  </a:schemeClr>
                </a:solidFill>
              </a:defRPr>
            </a:lvl1pPr>
          </a:lstStyle>
          <a:p>
            <a:pPr lvl="0"/>
            <a:r>
              <a:rPr lang="en-US"/>
              <a:t>Click to add text</a:t>
            </a:r>
            <a:endParaRPr lang="ru-RU" dirty="0"/>
          </a:p>
        </p:txBody>
      </p:sp>
      <p:sp>
        <p:nvSpPr>
          <p:cNvPr id="15" name="Text 6"/>
          <p:cNvSpPr>
            <a:spLocks noGrp="1"/>
          </p:cNvSpPr>
          <p:nvPr>
            <p:ph type="body" sz="quarter" idx="18" hasCustomPrompt="1"/>
          </p:nvPr>
        </p:nvSpPr>
        <p:spPr>
          <a:xfrm>
            <a:off x="5711217" y="503856"/>
            <a:ext cx="2225960" cy="272654"/>
          </a:xfrm>
        </p:spPr>
        <p:txBody>
          <a:bodyPr>
            <a:noAutofit/>
          </a:bodyPr>
          <a:lstStyle>
            <a:lvl1pPr algn="l">
              <a:defRPr sz="1200" b="0" baseline="0">
                <a:solidFill>
                  <a:schemeClr val="bg1">
                    <a:lumMod val="95000"/>
                  </a:schemeClr>
                </a:solidFill>
                <a:latin typeface="+mj-lt"/>
              </a:defRPr>
            </a:lvl1pPr>
          </a:lstStyle>
          <a:p>
            <a:pPr lvl="0"/>
            <a:r>
              <a:rPr lang="en-US"/>
              <a:t>Click to add text</a:t>
            </a:r>
            <a:endParaRPr lang="ru-RU" dirty="0"/>
          </a:p>
        </p:txBody>
      </p:sp>
      <p:sp>
        <p:nvSpPr>
          <p:cNvPr id="19" name="Picture 1"/>
          <p:cNvSpPr>
            <a:spLocks noGrp="1"/>
          </p:cNvSpPr>
          <p:nvPr>
            <p:ph type="pic" sz="quarter" idx="13"/>
          </p:nvPr>
        </p:nvSpPr>
        <p:spPr>
          <a:xfrm>
            <a:off x="4212587" y="391574"/>
            <a:ext cx="1350000" cy="1350000"/>
          </a:xfrm>
        </p:spPr>
        <p:txBody>
          <a:bodyPr>
            <a:normAutofit/>
          </a:bodyPr>
          <a:lstStyle>
            <a:lvl1pPr marL="0" indent="0">
              <a:buNone/>
              <a:defRPr sz="1050">
                <a:solidFill>
                  <a:schemeClr val="tx1">
                    <a:lumMod val="50000"/>
                    <a:lumOff val="50000"/>
                  </a:schemeClr>
                </a:solidFill>
              </a:defRPr>
            </a:lvl1pPr>
          </a:lstStyle>
          <a:p>
            <a:r>
              <a:rPr lang="en-US"/>
              <a:t>Click icon to add picture</a:t>
            </a:r>
            <a:endParaRPr lang="ru-RU" dirty="0"/>
          </a:p>
        </p:txBody>
      </p:sp>
      <p:sp>
        <p:nvSpPr>
          <p:cNvPr id="16" name="Text 7"/>
          <p:cNvSpPr>
            <a:spLocks noGrp="1"/>
          </p:cNvSpPr>
          <p:nvPr>
            <p:ph type="body" sz="quarter" idx="19" hasCustomPrompt="1"/>
          </p:nvPr>
        </p:nvSpPr>
        <p:spPr>
          <a:xfrm>
            <a:off x="1364554" y="717449"/>
            <a:ext cx="2189639" cy="552417"/>
          </a:xfrm>
        </p:spPr>
        <p:txBody>
          <a:bodyPr>
            <a:noAutofit/>
          </a:bodyPr>
          <a:lstStyle>
            <a:lvl1pPr algn="r">
              <a:lnSpc>
                <a:spcPct val="130000"/>
              </a:lnSpc>
              <a:defRPr sz="1050" b="0" i="1" baseline="0">
                <a:solidFill>
                  <a:schemeClr val="tx1">
                    <a:lumMod val="75000"/>
                    <a:lumOff val="25000"/>
                  </a:schemeClr>
                </a:solidFill>
              </a:defRPr>
            </a:lvl1pPr>
          </a:lstStyle>
          <a:p>
            <a:pPr lvl="0"/>
            <a:r>
              <a:rPr lang="en-US"/>
              <a:t>Click to add text</a:t>
            </a:r>
            <a:endParaRPr lang="ru-RU" dirty="0"/>
          </a:p>
        </p:txBody>
      </p:sp>
      <p:sp>
        <p:nvSpPr>
          <p:cNvPr id="3" name="Text 8"/>
          <p:cNvSpPr>
            <a:spLocks noGrp="1"/>
          </p:cNvSpPr>
          <p:nvPr>
            <p:ph type="body" sz="quarter" idx="15" hasCustomPrompt="1"/>
          </p:nvPr>
        </p:nvSpPr>
        <p:spPr>
          <a:xfrm>
            <a:off x="1364555" y="345719"/>
            <a:ext cx="2189638" cy="336859"/>
          </a:xfrm>
        </p:spPr>
        <p:txBody>
          <a:bodyPr>
            <a:noAutofit/>
          </a:bodyPr>
          <a:lstStyle>
            <a:lvl1pPr algn="r">
              <a:defRPr sz="1650" b="0" baseline="0">
                <a:solidFill>
                  <a:schemeClr val="accent3">
                    <a:lumMod val="75000"/>
                  </a:schemeClr>
                </a:solidFill>
                <a:latin typeface="+mj-lt"/>
              </a:defRPr>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30970499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Timeline - Now">
    <p:spTree>
      <p:nvGrpSpPr>
        <p:cNvPr id="1" name=""/>
        <p:cNvGrpSpPr/>
        <p:nvPr/>
      </p:nvGrpSpPr>
      <p:grpSpPr>
        <a:xfrm>
          <a:off x="0" y="0"/>
          <a:ext cx="0" cy="0"/>
          <a:chOff x="0" y="0"/>
          <a:chExt cx="0" cy="0"/>
        </a:xfrm>
      </p:grpSpPr>
      <p:sp>
        <p:nvSpPr>
          <p:cNvPr id="23" name="Picture 1"/>
          <p:cNvSpPr>
            <a:spLocks noGrp="1"/>
          </p:cNvSpPr>
          <p:nvPr>
            <p:ph type="pic" sz="quarter" idx="22"/>
          </p:nvPr>
        </p:nvSpPr>
        <p:spPr>
          <a:xfrm>
            <a:off x="-784" y="3135313"/>
            <a:ext cx="9144783" cy="2014537"/>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13" name="Text 1"/>
          <p:cNvSpPr>
            <a:spLocks noGrp="1"/>
          </p:cNvSpPr>
          <p:nvPr>
            <p:ph type="body" sz="quarter" idx="17" hasCustomPrompt="1"/>
          </p:nvPr>
        </p:nvSpPr>
        <p:spPr>
          <a:xfrm>
            <a:off x="5719683" y="2317360"/>
            <a:ext cx="2170627" cy="932473"/>
          </a:xfrm>
        </p:spPr>
        <p:txBody>
          <a:bodyPr>
            <a:noAutofit/>
          </a:bodyPr>
          <a:lstStyle>
            <a:lvl1pPr algn="l">
              <a:lnSpc>
                <a:spcPct val="130000"/>
              </a:lnSpc>
              <a:defRPr sz="1050" b="0" baseline="0">
                <a:solidFill>
                  <a:schemeClr val="bg1">
                    <a:lumMod val="85000"/>
                  </a:schemeClr>
                </a:solidFill>
              </a:defRPr>
            </a:lvl1pPr>
          </a:lstStyle>
          <a:p>
            <a:pPr lvl="0"/>
            <a:r>
              <a:rPr lang="en-US"/>
              <a:t>Click to add text</a:t>
            </a:r>
            <a:endParaRPr lang="ru-RU" dirty="0"/>
          </a:p>
        </p:txBody>
      </p:sp>
      <p:sp>
        <p:nvSpPr>
          <p:cNvPr id="15" name="Text 2"/>
          <p:cNvSpPr>
            <a:spLocks noGrp="1"/>
          </p:cNvSpPr>
          <p:nvPr>
            <p:ph type="body" sz="quarter" idx="18" hasCustomPrompt="1"/>
          </p:nvPr>
        </p:nvSpPr>
        <p:spPr>
          <a:xfrm>
            <a:off x="5711217" y="1994871"/>
            <a:ext cx="2179094" cy="272654"/>
          </a:xfrm>
        </p:spPr>
        <p:txBody>
          <a:bodyPr>
            <a:noAutofit/>
          </a:bodyPr>
          <a:lstStyle>
            <a:lvl1pPr algn="l">
              <a:defRPr sz="1200" b="0" baseline="0">
                <a:solidFill>
                  <a:schemeClr val="bg1">
                    <a:lumMod val="95000"/>
                  </a:schemeClr>
                </a:solidFill>
                <a:latin typeface="+mj-lt"/>
              </a:defRPr>
            </a:lvl1pPr>
          </a:lstStyle>
          <a:p>
            <a:pPr lvl="0"/>
            <a:r>
              <a:rPr lang="en-US"/>
              <a:t>Click to add text</a:t>
            </a:r>
            <a:endParaRPr lang="ru-RU" dirty="0"/>
          </a:p>
        </p:txBody>
      </p:sp>
      <p:sp>
        <p:nvSpPr>
          <p:cNvPr id="19" name="Picture 2"/>
          <p:cNvSpPr>
            <a:spLocks noGrp="1"/>
          </p:cNvSpPr>
          <p:nvPr>
            <p:ph type="pic" sz="quarter" idx="13"/>
          </p:nvPr>
        </p:nvSpPr>
        <p:spPr>
          <a:xfrm>
            <a:off x="4224210" y="1899833"/>
            <a:ext cx="1350000" cy="1350000"/>
          </a:xfrm>
        </p:spPr>
        <p:txBody>
          <a:bodyPr>
            <a:normAutofit/>
          </a:bodyPr>
          <a:lstStyle>
            <a:lvl1pPr marL="0" indent="0">
              <a:buNone/>
              <a:defRPr sz="1050">
                <a:solidFill>
                  <a:schemeClr val="tx1">
                    <a:lumMod val="50000"/>
                    <a:lumOff val="50000"/>
                  </a:schemeClr>
                </a:solidFill>
              </a:defRPr>
            </a:lvl1pPr>
          </a:lstStyle>
          <a:p>
            <a:r>
              <a:rPr lang="en-US"/>
              <a:t>Click icon to add picture</a:t>
            </a:r>
            <a:endParaRPr lang="ru-RU" dirty="0"/>
          </a:p>
        </p:txBody>
      </p:sp>
      <p:sp>
        <p:nvSpPr>
          <p:cNvPr id="16" name="Text 3"/>
          <p:cNvSpPr>
            <a:spLocks noGrp="1"/>
          </p:cNvSpPr>
          <p:nvPr>
            <p:ph type="body" sz="quarter" idx="19" hasCustomPrompt="1"/>
          </p:nvPr>
        </p:nvSpPr>
        <p:spPr>
          <a:xfrm>
            <a:off x="1371772" y="2449479"/>
            <a:ext cx="2189639" cy="552417"/>
          </a:xfrm>
        </p:spPr>
        <p:txBody>
          <a:bodyPr>
            <a:noAutofit/>
          </a:bodyPr>
          <a:lstStyle>
            <a:lvl1pPr algn="r">
              <a:lnSpc>
                <a:spcPct val="130000"/>
              </a:lnSpc>
              <a:defRPr sz="1050" b="0" i="1" baseline="0">
                <a:solidFill>
                  <a:schemeClr val="tx1">
                    <a:lumMod val="75000"/>
                    <a:lumOff val="25000"/>
                  </a:schemeClr>
                </a:solidFill>
              </a:defRPr>
            </a:lvl1pPr>
          </a:lstStyle>
          <a:p>
            <a:pPr lvl="0"/>
            <a:r>
              <a:rPr lang="en-US"/>
              <a:t>Click to add text</a:t>
            </a:r>
            <a:endParaRPr lang="ru-RU" dirty="0"/>
          </a:p>
        </p:txBody>
      </p:sp>
      <p:sp>
        <p:nvSpPr>
          <p:cNvPr id="3" name="Text 4"/>
          <p:cNvSpPr>
            <a:spLocks noGrp="1"/>
          </p:cNvSpPr>
          <p:nvPr>
            <p:ph type="body" sz="quarter" idx="15" hasCustomPrompt="1"/>
          </p:nvPr>
        </p:nvSpPr>
        <p:spPr>
          <a:xfrm>
            <a:off x="1371773" y="2105476"/>
            <a:ext cx="2189638" cy="344003"/>
          </a:xfrm>
        </p:spPr>
        <p:txBody>
          <a:bodyPr>
            <a:noAutofit/>
          </a:bodyPr>
          <a:lstStyle>
            <a:lvl1pPr algn="r">
              <a:defRPr sz="1650" b="0" baseline="0">
                <a:solidFill>
                  <a:schemeClr val="accent3">
                    <a:lumMod val="75000"/>
                  </a:schemeClr>
                </a:solidFill>
                <a:latin typeface="+mj-lt"/>
              </a:defRPr>
            </a:lvl1pPr>
          </a:lstStyle>
          <a:p>
            <a:pPr lvl="0"/>
            <a:r>
              <a:rPr lang="en-US"/>
              <a:t>Click to add text</a:t>
            </a:r>
            <a:endParaRPr lang="ru-RU" dirty="0"/>
          </a:p>
        </p:txBody>
      </p:sp>
      <p:sp>
        <p:nvSpPr>
          <p:cNvPr id="24" name="Text 5"/>
          <p:cNvSpPr>
            <a:spLocks noGrp="1"/>
          </p:cNvSpPr>
          <p:nvPr>
            <p:ph type="body" sz="quarter" idx="23" hasCustomPrompt="1"/>
          </p:nvPr>
        </p:nvSpPr>
        <p:spPr>
          <a:xfrm>
            <a:off x="1371772" y="862558"/>
            <a:ext cx="2189639" cy="552417"/>
          </a:xfrm>
        </p:spPr>
        <p:txBody>
          <a:bodyPr>
            <a:noAutofit/>
          </a:bodyPr>
          <a:lstStyle>
            <a:lvl1pPr algn="r">
              <a:lnSpc>
                <a:spcPct val="130000"/>
              </a:lnSpc>
              <a:defRPr sz="1050" b="0" i="1" baseline="0">
                <a:solidFill>
                  <a:schemeClr val="tx1">
                    <a:lumMod val="75000"/>
                    <a:lumOff val="25000"/>
                  </a:schemeClr>
                </a:solidFill>
              </a:defRPr>
            </a:lvl1pPr>
          </a:lstStyle>
          <a:p>
            <a:pPr lvl="0"/>
            <a:r>
              <a:rPr lang="en-US"/>
              <a:t>Click to add text</a:t>
            </a:r>
            <a:endParaRPr lang="ru-RU" dirty="0"/>
          </a:p>
        </p:txBody>
      </p:sp>
      <p:sp>
        <p:nvSpPr>
          <p:cNvPr id="25" name="Text 6"/>
          <p:cNvSpPr>
            <a:spLocks noGrp="1"/>
          </p:cNvSpPr>
          <p:nvPr>
            <p:ph type="body" sz="quarter" idx="24" hasCustomPrompt="1"/>
          </p:nvPr>
        </p:nvSpPr>
        <p:spPr>
          <a:xfrm>
            <a:off x="1378472" y="574252"/>
            <a:ext cx="2182938" cy="258707"/>
          </a:xfrm>
        </p:spPr>
        <p:txBody>
          <a:bodyPr anchor="t">
            <a:noAutofit/>
          </a:bodyPr>
          <a:lstStyle>
            <a:lvl1pPr algn="r">
              <a:defRPr sz="1350" b="0" i="0" baseline="0">
                <a:solidFill>
                  <a:schemeClr val="tx1">
                    <a:lumMod val="75000"/>
                    <a:lumOff val="25000"/>
                  </a:schemeClr>
                </a:solidFill>
                <a:latin typeface="+mj-lt"/>
              </a:defRPr>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2139655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Summary">
    <p:spTree>
      <p:nvGrpSpPr>
        <p:cNvPr id="1" name=""/>
        <p:cNvGrpSpPr/>
        <p:nvPr/>
      </p:nvGrpSpPr>
      <p:grpSpPr>
        <a:xfrm>
          <a:off x="0" y="0"/>
          <a:ext cx="0" cy="0"/>
          <a:chOff x="0" y="0"/>
          <a:chExt cx="0" cy="0"/>
        </a:xfrm>
      </p:grpSpPr>
      <p:sp>
        <p:nvSpPr>
          <p:cNvPr id="14" name="Picture 1"/>
          <p:cNvSpPr>
            <a:spLocks noGrp="1"/>
          </p:cNvSpPr>
          <p:nvPr>
            <p:ph type="pic" idx="1"/>
          </p:nvPr>
        </p:nvSpPr>
        <p:spPr>
          <a:xfrm>
            <a:off x="5679986" y="-6350"/>
            <a:ext cx="3464984" cy="5157000"/>
          </a:xfrm>
        </p:spPr>
        <p:txBody>
          <a:bodyPr>
            <a:normAutofit/>
          </a:bodyPr>
          <a:lstStyle>
            <a:lvl1pPr marL="0" indent="0">
              <a:buNone/>
              <a:defRPr sz="1050">
                <a:solidFill>
                  <a:schemeClr val="tx1">
                    <a:lumMod val="50000"/>
                    <a:lumOff val="50000"/>
                  </a:schemeClr>
                </a:solidFil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ru-RU" dirty="0"/>
          </a:p>
        </p:txBody>
      </p:sp>
      <p:sp>
        <p:nvSpPr>
          <p:cNvPr id="12" name="Text 1"/>
          <p:cNvSpPr>
            <a:spLocks noGrp="1"/>
          </p:cNvSpPr>
          <p:nvPr>
            <p:ph type="body" sz="quarter" idx="17" hasCustomPrompt="1"/>
          </p:nvPr>
        </p:nvSpPr>
        <p:spPr>
          <a:xfrm>
            <a:off x="1160031" y="3441299"/>
            <a:ext cx="3806605" cy="729828"/>
          </a:xfrm>
        </p:spPr>
        <p:txBody>
          <a:bodyPr anchor="ctr">
            <a:noAutofit/>
          </a:bodyPr>
          <a:lstStyle>
            <a:lvl1pPr marL="0" indent="0">
              <a:lnSpc>
                <a:spcPct val="130000"/>
              </a:lnSpc>
              <a:spcBef>
                <a:spcPts val="338"/>
              </a:spcBef>
              <a:spcAft>
                <a:spcPts val="338"/>
              </a:spcAft>
              <a:buNone/>
              <a:defRPr sz="1050" baseline="0">
                <a:solidFill>
                  <a:schemeClr val="tx1">
                    <a:lumMod val="65000"/>
                    <a:lumOff val="35000"/>
                  </a:schemeClr>
                </a:solidFill>
                <a:latin typeface="+mn-lt"/>
              </a:defRPr>
            </a:lvl1pPr>
          </a:lstStyle>
          <a:p>
            <a:pPr lvl="0"/>
            <a:r>
              <a:rPr lang="en-US"/>
              <a:t>Click to add text</a:t>
            </a:r>
            <a:endParaRPr lang="ru-RU" dirty="0"/>
          </a:p>
        </p:txBody>
      </p:sp>
      <p:sp>
        <p:nvSpPr>
          <p:cNvPr id="10" name="Text 2"/>
          <p:cNvSpPr>
            <a:spLocks noGrp="1"/>
          </p:cNvSpPr>
          <p:nvPr>
            <p:ph type="body" sz="quarter" idx="15" hasCustomPrompt="1"/>
          </p:nvPr>
        </p:nvSpPr>
        <p:spPr>
          <a:xfrm>
            <a:off x="1160031" y="2657254"/>
            <a:ext cx="3806605" cy="779834"/>
          </a:xfrm>
        </p:spPr>
        <p:txBody>
          <a:bodyPr anchor="ctr">
            <a:noAutofit/>
          </a:bodyPr>
          <a:lstStyle>
            <a:lvl1pPr marL="0" indent="0">
              <a:lnSpc>
                <a:spcPct val="130000"/>
              </a:lnSpc>
              <a:spcBef>
                <a:spcPts val="338"/>
              </a:spcBef>
              <a:spcAft>
                <a:spcPts val="338"/>
              </a:spcAft>
              <a:buNone/>
              <a:defRPr sz="1050" baseline="0">
                <a:solidFill>
                  <a:schemeClr val="tx1">
                    <a:lumMod val="65000"/>
                    <a:lumOff val="35000"/>
                  </a:schemeClr>
                </a:solidFill>
                <a:latin typeface="+mn-lt"/>
              </a:defRPr>
            </a:lvl1pPr>
          </a:lstStyle>
          <a:p>
            <a:pPr lvl="0"/>
            <a:r>
              <a:rPr lang="en-US"/>
              <a:t>Click to add text</a:t>
            </a:r>
            <a:endParaRPr lang="ru-RU" dirty="0"/>
          </a:p>
        </p:txBody>
      </p:sp>
      <p:sp>
        <p:nvSpPr>
          <p:cNvPr id="29" name="Text 3"/>
          <p:cNvSpPr>
            <a:spLocks noGrp="1"/>
          </p:cNvSpPr>
          <p:nvPr>
            <p:ph type="body" sz="quarter" idx="11" hasCustomPrompt="1"/>
          </p:nvPr>
        </p:nvSpPr>
        <p:spPr>
          <a:xfrm>
            <a:off x="1160032" y="1887196"/>
            <a:ext cx="3806605" cy="757439"/>
          </a:xfrm>
        </p:spPr>
        <p:txBody>
          <a:bodyPr anchor="ctr">
            <a:noAutofit/>
          </a:bodyPr>
          <a:lstStyle>
            <a:lvl1pPr marL="0" indent="0">
              <a:lnSpc>
                <a:spcPct val="130000"/>
              </a:lnSpc>
              <a:spcBef>
                <a:spcPts val="338"/>
              </a:spcBef>
              <a:spcAft>
                <a:spcPts val="338"/>
              </a:spcAft>
              <a:buNone/>
              <a:defRPr sz="1050" baseline="0">
                <a:solidFill>
                  <a:schemeClr val="tx1">
                    <a:lumMod val="65000"/>
                    <a:lumOff val="35000"/>
                  </a:schemeClr>
                </a:solidFill>
                <a:latin typeface="+mn-lt"/>
              </a:defRPr>
            </a:lvl1pPr>
          </a:lstStyle>
          <a:p>
            <a:pPr lvl="0"/>
            <a:r>
              <a:rPr lang="en-US"/>
              <a:t>Click to add text</a:t>
            </a:r>
            <a:endParaRPr lang="ru-RU" dirty="0"/>
          </a:p>
        </p:txBody>
      </p:sp>
      <p:sp>
        <p:nvSpPr>
          <p:cNvPr id="9" name="Text 4"/>
          <p:cNvSpPr>
            <a:spLocks noGrp="1"/>
          </p:cNvSpPr>
          <p:nvPr>
            <p:ph type="body" sz="quarter" idx="16" hasCustomPrompt="1"/>
          </p:nvPr>
        </p:nvSpPr>
        <p:spPr>
          <a:xfrm>
            <a:off x="677688" y="1208301"/>
            <a:ext cx="4476641" cy="753849"/>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11" name="Title"/>
          <p:cNvSpPr>
            <a:spLocks noGrp="1"/>
          </p:cNvSpPr>
          <p:nvPr>
            <p:ph type="title" hasCustomPrompt="1"/>
          </p:nvPr>
        </p:nvSpPr>
        <p:spPr>
          <a:xfrm>
            <a:off x="647700" y="280131"/>
            <a:ext cx="4506629"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4131582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8" name="Picture 1"/>
          <p:cNvSpPr>
            <a:spLocks noGrp="1"/>
          </p:cNvSpPr>
          <p:nvPr>
            <p:ph type="pic" sz="quarter" idx="22"/>
          </p:nvPr>
        </p:nvSpPr>
        <p:spPr>
          <a:xfrm>
            <a:off x="-784" y="3135313"/>
            <a:ext cx="9144783" cy="2014537"/>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4" name="Text 1"/>
          <p:cNvSpPr>
            <a:spLocks noGrp="1"/>
          </p:cNvSpPr>
          <p:nvPr>
            <p:ph type="body" sz="half" idx="2" hasCustomPrompt="1"/>
          </p:nvPr>
        </p:nvSpPr>
        <p:spPr>
          <a:xfrm>
            <a:off x="1172855" y="1871828"/>
            <a:ext cx="4073322" cy="1119023"/>
          </a:xfrm>
        </p:spPr>
        <p:txBody>
          <a:bodyPr>
            <a:noAutofit/>
          </a:bodyPr>
          <a:lstStyle>
            <a:lvl1pPr marL="0" indent="0" algn="l">
              <a:lnSpc>
                <a:spcPct val="130000"/>
              </a:lnSpc>
              <a:buNone/>
              <a:defRPr sz="1050">
                <a:solidFill>
                  <a:schemeClr val="tx1">
                    <a:lumMod val="65000"/>
                    <a:lumOff val="35000"/>
                  </a:schemeClr>
                </a:solidFill>
              </a:defRPr>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add text</a:t>
            </a:r>
            <a:endParaRPr lang="ru-RU" dirty="0"/>
          </a:p>
        </p:txBody>
      </p:sp>
      <p:sp>
        <p:nvSpPr>
          <p:cNvPr id="5" name="Title"/>
          <p:cNvSpPr>
            <a:spLocks noGrp="1"/>
          </p:cNvSpPr>
          <p:nvPr>
            <p:ph type="title" hasCustomPrompt="1"/>
          </p:nvPr>
        </p:nvSpPr>
        <p:spPr>
          <a:xfrm>
            <a:off x="1783649" y="514670"/>
            <a:ext cx="3462529" cy="1106520"/>
          </a:xfrm>
        </p:spPr>
        <p:txBody>
          <a:bodyPr anchor="b">
            <a:noAutofit/>
          </a:bodyPr>
          <a:lstStyle>
            <a:lvl1pPr algn="l" defTabSz="514350" rtl="0" eaLnBrk="1" latinLnBrk="0" hangingPunct="1">
              <a:lnSpc>
                <a:spcPct val="90000"/>
              </a:lnSpc>
              <a:spcBef>
                <a:spcPct val="0"/>
              </a:spcBef>
              <a:buNone/>
              <a:defRPr lang="ru-RU" sz="2400" kern="1200" baseline="0" dirty="0">
                <a:solidFill>
                  <a:schemeClr val="tx1">
                    <a:lumMod val="75000"/>
                    <a:lumOff val="25000"/>
                  </a:schemeClr>
                </a:solidFill>
                <a:latin typeface="+mj-lt"/>
                <a:ea typeface="+mn-ea"/>
                <a:cs typeface="+mn-cs"/>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8855205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I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F53E2D6A-7F7C-450D-83EB-6DB60E1DE97B}" type="datetimeFigureOut">
              <a:rPr lang="en-IN" smtClean="0">
                <a:solidFill>
                  <a:prstClr val="black">
                    <a:tint val="75000"/>
                  </a:prstClr>
                </a:solidFill>
              </a:rPr>
              <a:pPr/>
              <a:t>17-08-2023</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659F287-E550-40EE-A5BE-643144B0E50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9023286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143500"/>
          </a:xfrm>
        </p:spPr>
        <p:txBody>
          <a:bodyPr/>
          <a:lstStyle/>
          <a:p>
            <a:endParaRPr lang="en-IN"/>
          </a:p>
        </p:txBody>
      </p:sp>
    </p:spTree>
    <p:extLst>
      <p:ext uri="{BB962C8B-B14F-4D97-AF65-F5344CB8AC3E}">
        <p14:creationId xmlns:p14="http://schemas.microsoft.com/office/powerpoint/2010/main" val="19742996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34032" y="663663"/>
            <a:ext cx="3397250" cy="3687762"/>
          </a:xfrm>
        </p:spPr>
        <p:txBody>
          <a:bodyPr/>
          <a:lstStyle/>
          <a:p>
            <a:endParaRPr lang="en-IN"/>
          </a:p>
        </p:txBody>
      </p:sp>
    </p:spTree>
    <p:extLst>
      <p:ext uri="{BB962C8B-B14F-4D97-AF65-F5344CB8AC3E}">
        <p14:creationId xmlns:p14="http://schemas.microsoft.com/office/powerpoint/2010/main" val="11785635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74738" y="0"/>
            <a:ext cx="4160837" cy="5143500"/>
          </a:xfrm>
        </p:spPr>
        <p:txBody>
          <a:bodyPr/>
          <a:lstStyle/>
          <a:p>
            <a:endParaRPr lang="en-IN"/>
          </a:p>
        </p:txBody>
      </p:sp>
    </p:spTree>
    <p:extLst>
      <p:ext uri="{BB962C8B-B14F-4D97-AF65-F5344CB8AC3E}">
        <p14:creationId xmlns:p14="http://schemas.microsoft.com/office/powerpoint/2010/main" val="31801986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114611" y="603250"/>
            <a:ext cx="4029389" cy="3576864"/>
          </a:xfrm>
        </p:spPr>
        <p:txBody>
          <a:bodyPr/>
          <a:lstStyle/>
          <a:p>
            <a:endParaRPr lang="en-IN"/>
          </a:p>
        </p:txBody>
      </p:sp>
    </p:spTree>
    <p:extLst>
      <p:ext uri="{BB962C8B-B14F-4D97-AF65-F5344CB8AC3E}">
        <p14:creationId xmlns:p14="http://schemas.microsoft.com/office/powerpoint/2010/main" val="230146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pPr/>
              <a:t>17.08.2023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pPr/>
              <a:t>‹#›</a:t>
            </a:fld>
            <a:endParaRPr lang="uk-UA"/>
          </a:p>
        </p:txBody>
      </p:sp>
    </p:spTree>
    <p:extLst>
      <p:ext uri="{BB962C8B-B14F-4D97-AF65-F5344CB8AC3E}">
        <p14:creationId xmlns:p14="http://schemas.microsoft.com/office/powerpoint/2010/main" val="1116257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552450"/>
            <a:ext cx="4864100" cy="2422525"/>
          </a:xfrm>
        </p:spPr>
        <p:txBody>
          <a:bodyPr/>
          <a:lstStyle/>
          <a:p>
            <a:endParaRPr lang="en-IN"/>
          </a:p>
        </p:txBody>
      </p:sp>
    </p:spTree>
    <p:extLst>
      <p:ext uri="{BB962C8B-B14F-4D97-AF65-F5344CB8AC3E}">
        <p14:creationId xmlns:p14="http://schemas.microsoft.com/office/powerpoint/2010/main" val="40090794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4943475" cy="2813050"/>
          </a:xfrm>
        </p:spPr>
        <p:txBody>
          <a:bodyPr/>
          <a:lstStyle/>
          <a:p>
            <a:endParaRPr lang="en-IN"/>
          </a:p>
        </p:txBody>
      </p:sp>
    </p:spTree>
    <p:extLst>
      <p:ext uri="{BB962C8B-B14F-4D97-AF65-F5344CB8AC3E}">
        <p14:creationId xmlns:p14="http://schemas.microsoft.com/office/powerpoint/2010/main" val="28518683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718269" y="0"/>
            <a:ext cx="4221040" cy="5153549"/>
          </a:xfrm>
          <a:custGeom>
            <a:avLst/>
            <a:gdLst>
              <a:gd name="connsiteX0" fmla="*/ 0 w 3095625"/>
              <a:gd name="connsiteY0" fmla="*/ 5143500 h 5143500"/>
              <a:gd name="connsiteX1" fmla="*/ 773906 w 3095625"/>
              <a:gd name="connsiteY1" fmla="*/ 0 h 5143500"/>
              <a:gd name="connsiteX2" fmla="*/ 3095625 w 3095625"/>
              <a:gd name="connsiteY2" fmla="*/ 0 h 5143500"/>
              <a:gd name="connsiteX3" fmla="*/ 2321719 w 3095625"/>
              <a:gd name="connsiteY3" fmla="*/ 5143500 h 5143500"/>
              <a:gd name="connsiteX4" fmla="*/ 0 w 3095625"/>
              <a:gd name="connsiteY4" fmla="*/ 5143500 h 5143500"/>
              <a:gd name="connsiteX0" fmla="*/ 0 w 4401911"/>
              <a:gd name="connsiteY0" fmla="*/ 5143500 h 5143500"/>
              <a:gd name="connsiteX1" fmla="*/ 2080192 w 4401911"/>
              <a:gd name="connsiteY1" fmla="*/ 0 h 5143500"/>
              <a:gd name="connsiteX2" fmla="*/ 4401911 w 4401911"/>
              <a:gd name="connsiteY2" fmla="*/ 0 h 5143500"/>
              <a:gd name="connsiteX3" fmla="*/ 3628005 w 4401911"/>
              <a:gd name="connsiteY3" fmla="*/ 5143500 h 5143500"/>
              <a:gd name="connsiteX4" fmla="*/ 0 w 4401911"/>
              <a:gd name="connsiteY4" fmla="*/ 5143500 h 5143500"/>
              <a:gd name="connsiteX0" fmla="*/ 0 w 4401911"/>
              <a:gd name="connsiteY0" fmla="*/ 5143500 h 5143500"/>
              <a:gd name="connsiteX1" fmla="*/ 1025115 w 4401911"/>
              <a:gd name="connsiteY1" fmla="*/ 0 h 5143500"/>
              <a:gd name="connsiteX2" fmla="*/ 4401911 w 4401911"/>
              <a:gd name="connsiteY2" fmla="*/ 0 h 5143500"/>
              <a:gd name="connsiteX3" fmla="*/ 3628005 w 4401911"/>
              <a:gd name="connsiteY3" fmla="*/ 5143500 h 5143500"/>
              <a:gd name="connsiteX4" fmla="*/ 0 w 4401911"/>
              <a:gd name="connsiteY4" fmla="*/ 5143500 h 5143500"/>
              <a:gd name="connsiteX0" fmla="*/ 0 w 4974667"/>
              <a:gd name="connsiteY0" fmla="*/ 5153548 h 5153548"/>
              <a:gd name="connsiteX1" fmla="*/ 1025115 w 4974667"/>
              <a:gd name="connsiteY1" fmla="*/ 10048 h 5153548"/>
              <a:gd name="connsiteX2" fmla="*/ 4974667 w 4974667"/>
              <a:gd name="connsiteY2" fmla="*/ 0 h 5153548"/>
              <a:gd name="connsiteX3" fmla="*/ 3628005 w 4974667"/>
              <a:gd name="connsiteY3" fmla="*/ 5153548 h 5153548"/>
              <a:gd name="connsiteX4" fmla="*/ 0 w 4974667"/>
              <a:gd name="connsiteY4" fmla="*/ 5153548 h 5153548"/>
              <a:gd name="connsiteX0" fmla="*/ 0 w 4974667"/>
              <a:gd name="connsiteY0" fmla="*/ 5163596 h 5163596"/>
              <a:gd name="connsiteX1" fmla="*/ 1597871 w 4974667"/>
              <a:gd name="connsiteY1" fmla="*/ 0 h 5163596"/>
              <a:gd name="connsiteX2" fmla="*/ 4974667 w 4974667"/>
              <a:gd name="connsiteY2" fmla="*/ 10048 h 5163596"/>
              <a:gd name="connsiteX3" fmla="*/ 3628005 w 4974667"/>
              <a:gd name="connsiteY3" fmla="*/ 5163596 h 5163596"/>
              <a:gd name="connsiteX4" fmla="*/ 0 w 4974667"/>
              <a:gd name="connsiteY4" fmla="*/ 5163596 h 5163596"/>
              <a:gd name="connsiteX0" fmla="*/ 0 w 4633023"/>
              <a:gd name="connsiteY0" fmla="*/ 5143500 h 5163596"/>
              <a:gd name="connsiteX1" fmla="*/ 1256227 w 4633023"/>
              <a:gd name="connsiteY1" fmla="*/ 0 h 5163596"/>
              <a:gd name="connsiteX2" fmla="*/ 4633023 w 4633023"/>
              <a:gd name="connsiteY2" fmla="*/ 10048 h 5163596"/>
              <a:gd name="connsiteX3" fmla="*/ 3286361 w 4633023"/>
              <a:gd name="connsiteY3" fmla="*/ 5163596 h 5163596"/>
              <a:gd name="connsiteX4" fmla="*/ 0 w 4633023"/>
              <a:gd name="connsiteY4" fmla="*/ 5143500 h 5163596"/>
              <a:gd name="connsiteX0" fmla="*/ 0 w 4633023"/>
              <a:gd name="connsiteY0" fmla="*/ 5173645 h 5173645"/>
              <a:gd name="connsiteX1" fmla="*/ 1256227 w 4633023"/>
              <a:gd name="connsiteY1" fmla="*/ 0 h 5173645"/>
              <a:gd name="connsiteX2" fmla="*/ 4633023 w 4633023"/>
              <a:gd name="connsiteY2" fmla="*/ 10048 h 5173645"/>
              <a:gd name="connsiteX3" fmla="*/ 3286361 w 4633023"/>
              <a:gd name="connsiteY3" fmla="*/ 5163596 h 5173645"/>
              <a:gd name="connsiteX4" fmla="*/ 0 w 4633023"/>
              <a:gd name="connsiteY4" fmla="*/ 5173645 h 5173645"/>
              <a:gd name="connsiteX0" fmla="*/ 0 w 4643072"/>
              <a:gd name="connsiteY0" fmla="*/ 5173645 h 5173645"/>
              <a:gd name="connsiteX1" fmla="*/ 1256227 w 4643072"/>
              <a:gd name="connsiteY1" fmla="*/ 0 h 5173645"/>
              <a:gd name="connsiteX2" fmla="*/ 4643072 w 4643072"/>
              <a:gd name="connsiteY2" fmla="*/ 0 h 5173645"/>
              <a:gd name="connsiteX3" fmla="*/ 3286361 w 4643072"/>
              <a:gd name="connsiteY3" fmla="*/ 5163596 h 5173645"/>
              <a:gd name="connsiteX4" fmla="*/ 0 w 4643072"/>
              <a:gd name="connsiteY4" fmla="*/ 5173645 h 5173645"/>
              <a:gd name="connsiteX0" fmla="*/ 0 w 4643072"/>
              <a:gd name="connsiteY0" fmla="*/ 5173645 h 5173645"/>
              <a:gd name="connsiteX1" fmla="*/ 1256227 w 4643072"/>
              <a:gd name="connsiteY1" fmla="*/ 30145 h 5173645"/>
              <a:gd name="connsiteX2" fmla="*/ 4643072 w 4643072"/>
              <a:gd name="connsiteY2" fmla="*/ 0 h 5173645"/>
              <a:gd name="connsiteX3" fmla="*/ 3286361 w 4643072"/>
              <a:gd name="connsiteY3" fmla="*/ 5163596 h 5173645"/>
              <a:gd name="connsiteX4" fmla="*/ 0 w 4643072"/>
              <a:gd name="connsiteY4" fmla="*/ 5173645 h 5173645"/>
              <a:gd name="connsiteX0" fmla="*/ 0 w 4663169"/>
              <a:gd name="connsiteY0" fmla="*/ 5143500 h 5143500"/>
              <a:gd name="connsiteX1" fmla="*/ 1256227 w 4663169"/>
              <a:gd name="connsiteY1" fmla="*/ 0 h 5143500"/>
              <a:gd name="connsiteX2" fmla="*/ 4663169 w 4663169"/>
              <a:gd name="connsiteY2" fmla="*/ 0 h 5143500"/>
              <a:gd name="connsiteX3" fmla="*/ 3286361 w 4663169"/>
              <a:gd name="connsiteY3" fmla="*/ 5133451 h 5143500"/>
              <a:gd name="connsiteX4" fmla="*/ 0 w 4663169"/>
              <a:gd name="connsiteY4" fmla="*/ 5143500 h 5143500"/>
              <a:gd name="connsiteX0" fmla="*/ 0 w 4663169"/>
              <a:gd name="connsiteY0" fmla="*/ 5153548 h 5153548"/>
              <a:gd name="connsiteX1" fmla="*/ 1828983 w 4663169"/>
              <a:gd name="connsiteY1" fmla="*/ 0 h 5153548"/>
              <a:gd name="connsiteX2" fmla="*/ 4663169 w 4663169"/>
              <a:gd name="connsiteY2" fmla="*/ 10048 h 5153548"/>
              <a:gd name="connsiteX3" fmla="*/ 3286361 w 4663169"/>
              <a:gd name="connsiteY3" fmla="*/ 5143499 h 5153548"/>
              <a:gd name="connsiteX4" fmla="*/ 0 w 4663169"/>
              <a:gd name="connsiteY4" fmla="*/ 5153548 h 5153548"/>
              <a:gd name="connsiteX0" fmla="*/ 0 w 4663169"/>
              <a:gd name="connsiteY0" fmla="*/ 5153548 h 5163596"/>
              <a:gd name="connsiteX1" fmla="*/ 1828983 w 4663169"/>
              <a:gd name="connsiteY1" fmla="*/ 0 h 5163596"/>
              <a:gd name="connsiteX2" fmla="*/ 4663169 w 4663169"/>
              <a:gd name="connsiteY2" fmla="*/ 10048 h 5163596"/>
              <a:gd name="connsiteX3" fmla="*/ 3155732 w 4663169"/>
              <a:gd name="connsiteY3" fmla="*/ 5163596 h 5163596"/>
              <a:gd name="connsiteX4" fmla="*/ 0 w 4663169"/>
              <a:gd name="connsiteY4" fmla="*/ 5153548 h 5163596"/>
              <a:gd name="connsiteX0" fmla="*/ 0 w 4964619"/>
              <a:gd name="connsiteY0" fmla="*/ 5153548 h 5163596"/>
              <a:gd name="connsiteX1" fmla="*/ 1828983 w 4964619"/>
              <a:gd name="connsiteY1" fmla="*/ 0 h 5163596"/>
              <a:gd name="connsiteX2" fmla="*/ 4964619 w 4964619"/>
              <a:gd name="connsiteY2" fmla="*/ 10048 h 5163596"/>
              <a:gd name="connsiteX3" fmla="*/ 3155732 w 4964619"/>
              <a:gd name="connsiteY3" fmla="*/ 5163596 h 5163596"/>
              <a:gd name="connsiteX4" fmla="*/ 0 w 4964619"/>
              <a:gd name="connsiteY4" fmla="*/ 5153548 h 5163596"/>
              <a:gd name="connsiteX0" fmla="*/ 0 w 4964619"/>
              <a:gd name="connsiteY0" fmla="*/ 5153548 h 5163596"/>
              <a:gd name="connsiteX1" fmla="*/ 2029950 w 4964619"/>
              <a:gd name="connsiteY1" fmla="*/ 0 h 5163596"/>
              <a:gd name="connsiteX2" fmla="*/ 4964619 w 4964619"/>
              <a:gd name="connsiteY2" fmla="*/ 10048 h 5163596"/>
              <a:gd name="connsiteX3" fmla="*/ 3155732 w 4964619"/>
              <a:gd name="connsiteY3" fmla="*/ 5163596 h 5163596"/>
              <a:gd name="connsiteX4" fmla="*/ 0 w 4964619"/>
              <a:gd name="connsiteY4" fmla="*/ 5153548 h 5163596"/>
              <a:gd name="connsiteX0" fmla="*/ 0 w 5024909"/>
              <a:gd name="connsiteY0" fmla="*/ 5153548 h 5163596"/>
              <a:gd name="connsiteX1" fmla="*/ 2090240 w 5024909"/>
              <a:gd name="connsiteY1" fmla="*/ 0 h 5163596"/>
              <a:gd name="connsiteX2" fmla="*/ 5024909 w 5024909"/>
              <a:gd name="connsiteY2" fmla="*/ 10048 h 5163596"/>
              <a:gd name="connsiteX3" fmla="*/ 3216022 w 5024909"/>
              <a:gd name="connsiteY3" fmla="*/ 5163596 h 5163596"/>
              <a:gd name="connsiteX4" fmla="*/ 0 w 5024909"/>
              <a:gd name="connsiteY4" fmla="*/ 5153548 h 5163596"/>
              <a:gd name="connsiteX0" fmla="*/ 0 w 5024909"/>
              <a:gd name="connsiteY0" fmla="*/ 5153548 h 5163596"/>
              <a:gd name="connsiteX1" fmla="*/ 2090240 w 5024909"/>
              <a:gd name="connsiteY1" fmla="*/ 0 h 5163596"/>
              <a:gd name="connsiteX2" fmla="*/ 5024909 w 5024909"/>
              <a:gd name="connsiteY2" fmla="*/ 10048 h 5163596"/>
              <a:gd name="connsiteX3" fmla="*/ 3135635 w 5024909"/>
              <a:gd name="connsiteY3" fmla="*/ 5163596 h 5163596"/>
              <a:gd name="connsiteX4" fmla="*/ 0 w 5024909"/>
              <a:gd name="connsiteY4" fmla="*/ 5153548 h 5163596"/>
              <a:gd name="connsiteX0" fmla="*/ 0 w 5024909"/>
              <a:gd name="connsiteY0" fmla="*/ 5153548 h 5163596"/>
              <a:gd name="connsiteX1" fmla="*/ 1226081 w 5024909"/>
              <a:gd name="connsiteY1" fmla="*/ 0 h 5163596"/>
              <a:gd name="connsiteX2" fmla="*/ 5024909 w 5024909"/>
              <a:gd name="connsiteY2" fmla="*/ 10048 h 5163596"/>
              <a:gd name="connsiteX3" fmla="*/ 3135635 w 5024909"/>
              <a:gd name="connsiteY3" fmla="*/ 5163596 h 5163596"/>
              <a:gd name="connsiteX4" fmla="*/ 0 w 5024909"/>
              <a:gd name="connsiteY4" fmla="*/ 5153548 h 5163596"/>
              <a:gd name="connsiteX0" fmla="*/ 0 w 4150702"/>
              <a:gd name="connsiteY0" fmla="*/ 5153548 h 5163596"/>
              <a:gd name="connsiteX1" fmla="*/ 1226081 w 4150702"/>
              <a:gd name="connsiteY1" fmla="*/ 0 h 5163596"/>
              <a:gd name="connsiteX2" fmla="*/ 4150702 w 4150702"/>
              <a:gd name="connsiteY2" fmla="*/ 20096 h 5163596"/>
              <a:gd name="connsiteX3" fmla="*/ 3135635 w 4150702"/>
              <a:gd name="connsiteY3" fmla="*/ 5163596 h 5163596"/>
              <a:gd name="connsiteX4" fmla="*/ 0 w 4150702"/>
              <a:gd name="connsiteY4" fmla="*/ 5153548 h 5163596"/>
              <a:gd name="connsiteX0" fmla="*/ 0 w 4150702"/>
              <a:gd name="connsiteY0" fmla="*/ 5153548 h 5153548"/>
              <a:gd name="connsiteX1" fmla="*/ 1226081 w 4150702"/>
              <a:gd name="connsiteY1" fmla="*/ 0 h 5153548"/>
              <a:gd name="connsiteX2" fmla="*/ 4150702 w 4150702"/>
              <a:gd name="connsiteY2" fmla="*/ 20096 h 5153548"/>
              <a:gd name="connsiteX3" fmla="*/ 2954765 w 4150702"/>
              <a:gd name="connsiteY3" fmla="*/ 5153548 h 5153548"/>
              <a:gd name="connsiteX4" fmla="*/ 0 w 4150702"/>
              <a:gd name="connsiteY4" fmla="*/ 5153548 h 5153548"/>
              <a:gd name="connsiteX0" fmla="*/ 0 w 4221040"/>
              <a:gd name="connsiteY0" fmla="*/ 5153549 h 5153549"/>
              <a:gd name="connsiteX1" fmla="*/ 1226081 w 4221040"/>
              <a:gd name="connsiteY1" fmla="*/ 1 h 5153549"/>
              <a:gd name="connsiteX2" fmla="*/ 4221040 w 4221040"/>
              <a:gd name="connsiteY2" fmla="*/ 0 h 5153549"/>
              <a:gd name="connsiteX3" fmla="*/ 2954765 w 4221040"/>
              <a:gd name="connsiteY3" fmla="*/ 5153549 h 5153549"/>
              <a:gd name="connsiteX4" fmla="*/ 0 w 4221040"/>
              <a:gd name="connsiteY4" fmla="*/ 5153549 h 515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040" h="5153549">
                <a:moveTo>
                  <a:pt x="0" y="5153549"/>
                </a:moveTo>
                <a:lnTo>
                  <a:pt x="1226081" y="1"/>
                </a:lnTo>
                <a:lnTo>
                  <a:pt x="4221040" y="0"/>
                </a:lnTo>
                <a:lnTo>
                  <a:pt x="2954765" y="5153549"/>
                </a:lnTo>
                <a:lnTo>
                  <a:pt x="0" y="5153549"/>
                </a:lnTo>
                <a:close/>
              </a:path>
            </a:pathLst>
          </a:custGeom>
        </p:spPr>
        <p:txBody>
          <a:bodyPr/>
          <a:lstStyle/>
          <a:p>
            <a:endParaRPr lang="en-IN"/>
          </a:p>
        </p:txBody>
      </p:sp>
    </p:spTree>
    <p:extLst>
      <p:ext uri="{BB962C8B-B14F-4D97-AF65-F5344CB8AC3E}">
        <p14:creationId xmlns:p14="http://schemas.microsoft.com/office/powerpoint/2010/main" val="18079993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848100" y="0"/>
            <a:ext cx="5295900" cy="5143500"/>
          </a:xfrm>
        </p:spPr>
        <p:txBody>
          <a:bodyPr/>
          <a:lstStyle/>
          <a:p>
            <a:endParaRPr lang="en-IN"/>
          </a:p>
        </p:txBody>
      </p:sp>
    </p:spTree>
    <p:extLst>
      <p:ext uri="{BB962C8B-B14F-4D97-AF65-F5344CB8AC3E}">
        <p14:creationId xmlns:p14="http://schemas.microsoft.com/office/powerpoint/2010/main" val="19264769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419223" y="0"/>
            <a:ext cx="2724777" cy="5143500"/>
          </a:xfrm>
        </p:spPr>
        <p:txBody>
          <a:bodyPr/>
          <a:lstStyle/>
          <a:p>
            <a:endParaRPr lang="en-IN"/>
          </a:p>
        </p:txBody>
      </p:sp>
      <p:sp>
        <p:nvSpPr>
          <p:cNvPr id="8" name="Picture Placeholder 6"/>
          <p:cNvSpPr>
            <a:spLocks noGrp="1"/>
          </p:cNvSpPr>
          <p:nvPr>
            <p:ph type="pic" sz="quarter" idx="11"/>
          </p:nvPr>
        </p:nvSpPr>
        <p:spPr>
          <a:xfrm>
            <a:off x="3677686" y="0"/>
            <a:ext cx="2724777" cy="5143500"/>
          </a:xfrm>
        </p:spPr>
        <p:txBody>
          <a:bodyPr/>
          <a:lstStyle/>
          <a:p>
            <a:endParaRPr lang="en-IN"/>
          </a:p>
        </p:txBody>
      </p:sp>
    </p:spTree>
    <p:extLst>
      <p:ext uri="{BB962C8B-B14F-4D97-AF65-F5344CB8AC3E}">
        <p14:creationId xmlns:p14="http://schemas.microsoft.com/office/powerpoint/2010/main" val="26889622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22275" y="561975"/>
            <a:ext cx="4119563" cy="3789363"/>
          </a:xfrm>
        </p:spPr>
        <p:txBody>
          <a:bodyPr/>
          <a:lstStyle/>
          <a:p>
            <a:endParaRPr lang="en-IN"/>
          </a:p>
        </p:txBody>
      </p:sp>
    </p:spTree>
    <p:extLst>
      <p:ext uri="{BB962C8B-B14F-4D97-AF65-F5344CB8AC3E}">
        <p14:creationId xmlns:p14="http://schemas.microsoft.com/office/powerpoint/2010/main" val="8504640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144756" y="904386"/>
            <a:ext cx="2641984" cy="3154363"/>
          </a:xfrm>
        </p:spPr>
        <p:txBody>
          <a:bodyPr/>
          <a:lstStyle/>
          <a:p>
            <a:endParaRPr lang="en-IN"/>
          </a:p>
        </p:txBody>
      </p:sp>
    </p:spTree>
    <p:extLst>
      <p:ext uri="{BB962C8B-B14F-4D97-AF65-F5344CB8AC3E}">
        <p14:creationId xmlns:p14="http://schemas.microsoft.com/office/powerpoint/2010/main" val="11117038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33424" y="1085850"/>
            <a:ext cx="2994513" cy="2802862"/>
          </a:xfrm>
          <a:prstGeom prst="diamond">
            <a:avLst/>
          </a:prstGeom>
        </p:spPr>
        <p:txBody>
          <a:bodyPr/>
          <a:lstStyle/>
          <a:p>
            <a:endParaRPr lang="en-IN"/>
          </a:p>
        </p:txBody>
      </p:sp>
    </p:spTree>
    <p:extLst>
      <p:ext uri="{BB962C8B-B14F-4D97-AF65-F5344CB8AC3E}">
        <p14:creationId xmlns:p14="http://schemas.microsoft.com/office/powerpoint/2010/main" val="26901790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2573" y="-20098"/>
            <a:ext cx="4936214" cy="5163597"/>
          </a:xfrm>
          <a:custGeom>
            <a:avLst/>
            <a:gdLst>
              <a:gd name="connsiteX0" fmla="*/ 0 w 3567113"/>
              <a:gd name="connsiteY0" fmla="*/ 5143500 h 5143500"/>
              <a:gd name="connsiteX1" fmla="*/ 891778 w 3567113"/>
              <a:gd name="connsiteY1" fmla="*/ 0 h 5143500"/>
              <a:gd name="connsiteX2" fmla="*/ 3567113 w 3567113"/>
              <a:gd name="connsiteY2" fmla="*/ 0 h 5143500"/>
              <a:gd name="connsiteX3" fmla="*/ 2675335 w 3567113"/>
              <a:gd name="connsiteY3" fmla="*/ 5143500 h 5143500"/>
              <a:gd name="connsiteX4" fmla="*/ 0 w 3567113"/>
              <a:gd name="connsiteY4" fmla="*/ 5143500 h 5143500"/>
              <a:gd name="connsiteX0" fmla="*/ 12574 w 3579687"/>
              <a:gd name="connsiteY0" fmla="*/ 5143500 h 5143500"/>
              <a:gd name="connsiteX1" fmla="*/ 0 w 3579687"/>
              <a:gd name="connsiteY1" fmla="*/ 0 h 5143500"/>
              <a:gd name="connsiteX2" fmla="*/ 3579687 w 3579687"/>
              <a:gd name="connsiteY2" fmla="*/ 0 h 5143500"/>
              <a:gd name="connsiteX3" fmla="*/ 2687909 w 3579687"/>
              <a:gd name="connsiteY3" fmla="*/ 5143500 h 5143500"/>
              <a:gd name="connsiteX4" fmla="*/ 12574 w 3579687"/>
              <a:gd name="connsiteY4" fmla="*/ 5143500 h 5143500"/>
              <a:gd name="connsiteX0" fmla="*/ 12574 w 4936214"/>
              <a:gd name="connsiteY0" fmla="*/ 5163597 h 5163597"/>
              <a:gd name="connsiteX1" fmla="*/ 0 w 4936214"/>
              <a:gd name="connsiteY1" fmla="*/ 20097 h 5163597"/>
              <a:gd name="connsiteX2" fmla="*/ 4936214 w 4936214"/>
              <a:gd name="connsiteY2" fmla="*/ 0 h 5163597"/>
              <a:gd name="connsiteX3" fmla="*/ 2687909 w 4936214"/>
              <a:gd name="connsiteY3" fmla="*/ 5163597 h 5163597"/>
              <a:gd name="connsiteX4" fmla="*/ 12574 w 4936214"/>
              <a:gd name="connsiteY4" fmla="*/ 5163597 h 5163597"/>
              <a:gd name="connsiteX0" fmla="*/ 12574 w 4936214"/>
              <a:gd name="connsiteY0" fmla="*/ 5163597 h 5163597"/>
              <a:gd name="connsiteX1" fmla="*/ 0 w 4936214"/>
              <a:gd name="connsiteY1" fmla="*/ 20097 h 5163597"/>
              <a:gd name="connsiteX2" fmla="*/ 4936214 w 4936214"/>
              <a:gd name="connsiteY2" fmla="*/ 0 h 5163597"/>
              <a:gd name="connsiteX3" fmla="*/ 3763083 w 4936214"/>
              <a:gd name="connsiteY3" fmla="*/ 5163597 h 5163597"/>
              <a:gd name="connsiteX4" fmla="*/ 12574 w 4936214"/>
              <a:gd name="connsiteY4" fmla="*/ 5163597 h 51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214" h="5163597">
                <a:moveTo>
                  <a:pt x="12574" y="5163597"/>
                </a:moveTo>
                <a:cubicBezTo>
                  <a:pt x="8383" y="3449097"/>
                  <a:pt x="4191" y="1734597"/>
                  <a:pt x="0" y="20097"/>
                </a:cubicBezTo>
                <a:lnTo>
                  <a:pt x="4936214" y="0"/>
                </a:lnTo>
                <a:lnTo>
                  <a:pt x="3763083" y="5163597"/>
                </a:lnTo>
                <a:lnTo>
                  <a:pt x="12574" y="5163597"/>
                </a:lnTo>
                <a:close/>
              </a:path>
            </a:pathLst>
          </a:custGeom>
        </p:spPr>
        <p:txBody>
          <a:bodyPr/>
          <a:lstStyle/>
          <a:p>
            <a:endParaRPr lang="en-IN"/>
          </a:p>
        </p:txBody>
      </p:sp>
    </p:spTree>
    <p:extLst>
      <p:ext uri="{BB962C8B-B14F-4D97-AF65-F5344CB8AC3E}">
        <p14:creationId xmlns:p14="http://schemas.microsoft.com/office/powerpoint/2010/main" val="33877062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25"/>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A4D7824-7C09-2F42-80EA-049A5D85A229}" type="datetimeFigureOut">
              <a:rPr lang="en-US" smtClean="0"/>
              <a:pPr/>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2813023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rocess 1">
    <p:spTree>
      <p:nvGrpSpPr>
        <p:cNvPr id="1" name=""/>
        <p:cNvGrpSpPr/>
        <p:nvPr/>
      </p:nvGrpSpPr>
      <p:grpSpPr>
        <a:xfrm>
          <a:off x="0" y="0"/>
          <a:ext cx="0" cy="0"/>
          <a:chOff x="0" y="0"/>
          <a:chExt cx="0" cy="0"/>
        </a:xfrm>
      </p:grpSpPr>
      <p:sp>
        <p:nvSpPr>
          <p:cNvPr id="5" name="Picture 1"/>
          <p:cNvSpPr>
            <a:spLocks noGrp="1"/>
          </p:cNvSpPr>
          <p:nvPr>
            <p:ph type="pic" sz="quarter" idx="10"/>
          </p:nvPr>
        </p:nvSpPr>
        <p:spPr>
          <a:xfrm>
            <a:off x="0" y="0"/>
            <a:ext cx="9144000" cy="5143500"/>
          </a:xfrm>
        </p:spPr>
        <p:txBody>
          <a:bodyPr/>
          <a:lstStyle/>
          <a:p>
            <a:r>
              <a:rPr lang="en-US"/>
              <a:t>Click icon to add picture</a:t>
            </a:r>
            <a:endParaRPr lang="ru-RU" dirty="0"/>
          </a:p>
        </p:txBody>
      </p:sp>
      <p:sp>
        <p:nvSpPr>
          <p:cNvPr id="7" name="Text 1"/>
          <p:cNvSpPr>
            <a:spLocks noGrp="1"/>
          </p:cNvSpPr>
          <p:nvPr>
            <p:ph type="body" sz="quarter" idx="11" hasCustomPrompt="1"/>
          </p:nvPr>
        </p:nvSpPr>
        <p:spPr>
          <a:xfrm>
            <a:off x="1461332" y="3613411"/>
            <a:ext cx="2267999" cy="263062"/>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9" name="Text 2"/>
          <p:cNvSpPr>
            <a:spLocks noGrp="1"/>
          </p:cNvSpPr>
          <p:nvPr>
            <p:ph type="body" sz="quarter" idx="12" hasCustomPrompt="1"/>
          </p:nvPr>
        </p:nvSpPr>
        <p:spPr>
          <a:xfrm>
            <a:off x="3986609" y="3171143"/>
            <a:ext cx="2171702" cy="263062"/>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10" name="Text 3"/>
          <p:cNvSpPr>
            <a:spLocks noGrp="1"/>
          </p:cNvSpPr>
          <p:nvPr>
            <p:ph type="body" sz="quarter" idx="13" hasCustomPrompt="1"/>
          </p:nvPr>
        </p:nvSpPr>
        <p:spPr>
          <a:xfrm>
            <a:off x="6126265" y="2226879"/>
            <a:ext cx="2268002" cy="263062"/>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2" name="Text 4"/>
          <p:cNvSpPr>
            <a:spLocks noGrp="1"/>
          </p:cNvSpPr>
          <p:nvPr>
            <p:ph type="body" sz="quarter" idx="14" hasCustomPrompt="1"/>
          </p:nvPr>
        </p:nvSpPr>
        <p:spPr>
          <a:xfrm>
            <a:off x="1461331" y="3871108"/>
            <a:ext cx="2268000" cy="750094"/>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3" name="Text 5"/>
          <p:cNvSpPr>
            <a:spLocks noGrp="1"/>
          </p:cNvSpPr>
          <p:nvPr>
            <p:ph type="body" sz="quarter" idx="15" hasCustomPrompt="1"/>
          </p:nvPr>
        </p:nvSpPr>
        <p:spPr>
          <a:xfrm>
            <a:off x="6126266" y="2489941"/>
            <a:ext cx="2268000" cy="750094"/>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baseline="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5" name="Text 6"/>
          <p:cNvSpPr>
            <a:spLocks noGrp="1"/>
          </p:cNvSpPr>
          <p:nvPr>
            <p:ph type="body" sz="quarter" idx="16" hasCustomPrompt="1"/>
          </p:nvPr>
        </p:nvSpPr>
        <p:spPr>
          <a:xfrm>
            <a:off x="3986610" y="3434205"/>
            <a:ext cx="2171700" cy="750094"/>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baseline="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7" name="Text 7"/>
          <p:cNvSpPr>
            <a:spLocks noGrp="1"/>
          </p:cNvSpPr>
          <p:nvPr>
            <p:ph type="body" sz="quarter" idx="17" hasCustomPrompt="1"/>
          </p:nvPr>
        </p:nvSpPr>
        <p:spPr>
          <a:xfrm>
            <a:off x="1793326" y="3166422"/>
            <a:ext cx="512993" cy="263129"/>
          </a:xfrm>
        </p:spPr>
        <p:txBody>
          <a:bodyPr>
            <a:noAutofit/>
          </a:bodyPr>
          <a:lstStyle>
            <a:lvl1pPr>
              <a:defRPr sz="2100" b="1">
                <a:solidFill>
                  <a:schemeClr val="accent2"/>
                </a:solidFill>
                <a:latin typeface="+mj-lt"/>
              </a:defRPr>
            </a:lvl1pPr>
          </a:lstStyle>
          <a:p>
            <a:pPr lvl="0"/>
            <a:r>
              <a:rPr lang="ru-RU" dirty="0"/>
              <a:t>№</a:t>
            </a:r>
          </a:p>
        </p:txBody>
      </p:sp>
      <p:sp>
        <p:nvSpPr>
          <p:cNvPr id="19" name="Text 8"/>
          <p:cNvSpPr>
            <a:spLocks noGrp="1"/>
          </p:cNvSpPr>
          <p:nvPr>
            <p:ph type="body" sz="quarter" idx="18" hasCustomPrompt="1"/>
          </p:nvPr>
        </p:nvSpPr>
        <p:spPr>
          <a:xfrm>
            <a:off x="4221400" y="2705762"/>
            <a:ext cx="512993" cy="263129"/>
          </a:xfrm>
        </p:spPr>
        <p:txBody>
          <a:bodyPr>
            <a:noAutofit/>
          </a:bodyPr>
          <a:lstStyle>
            <a:lvl1pPr>
              <a:defRPr sz="2100" b="1">
                <a:solidFill>
                  <a:schemeClr val="accent2"/>
                </a:solidFill>
                <a:latin typeface="+mj-lt"/>
              </a:defRPr>
            </a:lvl1pPr>
          </a:lstStyle>
          <a:p>
            <a:pPr lvl="0"/>
            <a:r>
              <a:rPr lang="ru-RU" dirty="0"/>
              <a:t>№</a:t>
            </a:r>
          </a:p>
        </p:txBody>
      </p:sp>
      <p:sp>
        <p:nvSpPr>
          <p:cNvPr id="20" name="Text 9"/>
          <p:cNvSpPr>
            <a:spLocks noGrp="1"/>
          </p:cNvSpPr>
          <p:nvPr>
            <p:ph type="body" sz="quarter" idx="19" hasCustomPrompt="1"/>
          </p:nvPr>
        </p:nvSpPr>
        <p:spPr>
          <a:xfrm>
            <a:off x="6426192" y="1771651"/>
            <a:ext cx="512993" cy="263129"/>
          </a:xfrm>
        </p:spPr>
        <p:txBody>
          <a:bodyPr>
            <a:noAutofit/>
          </a:bodyPr>
          <a:lstStyle>
            <a:lvl1pPr>
              <a:defRPr sz="2100" b="1">
                <a:solidFill>
                  <a:schemeClr val="accent2"/>
                </a:solidFill>
                <a:latin typeface="+mj-lt"/>
              </a:defRPr>
            </a:lvl1pPr>
          </a:lstStyle>
          <a:p>
            <a:pPr lvl="0"/>
            <a:r>
              <a:rPr lang="ru-RU" dirty="0"/>
              <a:t>№</a:t>
            </a:r>
          </a:p>
        </p:txBody>
      </p:sp>
      <p:sp>
        <p:nvSpPr>
          <p:cNvPr id="21" name="Title"/>
          <p:cNvSpPr>
            <a:spLocks noGrp="1"/>
          </p:cNvSpPr>
          <p:nvPr>
            <p:ph type="title" hasCustomPrompt="1"/>
          </p:nvPr>
        </p:nvSpPr>
        <p:spPr>
          <a:xfrm>
            <a:off x="754838" y="379617"/>
            <a:ext cx="7634326" cy="409164"/>
          </a:xfrm>
        </p:spPr>
        <p:txBody>
          <a:bodyPr>
            <a:noAutofit/>
          </a:bodyPr>
          <a:lstStyle>
            <a:lvl1pPr algn="ctr">
              <a:defRPr sz="2100">
                <a:solidFill>
                  <a:schemeClr val="bg1"/>
                </a:solidFill>
              </a:defRPr>
            </a:lvl1pPr>
          </a:lstStyle>
          <a:p>
            <a:r>
              <a:rPr lang="en-US" dirty="0"/>
              <a:t>Click to add title</a:t>
            </a:r>
            <a:endParaRPr lang="ru-RU" dirty="0"/>
          </a:p>
        </p:txBody>
      </p:sp>
      <p:sp>
        <p:nvSpPr>
          <p:cNvPr id="14" name="Text 1"/>
          <p:cNvSpPr>
            <a:spLocks noGrp="1"/>
          </p:cNvSpPr>
          <p:nvPr>
            <p:ph type="body" sz="quarter" idx="20" hasCustomPrompt="1"/>
          </p:nvPr>
        </p:nvSpPr>
        <p:spPr>
          <a:xfrm>
            <a:off x="2059670" y="920782"/>
            <a:ext cx="5024660" cy="494336"/>
          </a:xfrm>
        </p:spPr>
        <p:txBody>
          <a:bodyPr>
            <a:noAutofit/>
          </a:bodyPr>
          <a:lstStyle>
            <a:lvl1pPr marL="0" marR="0" indent="0" algn="ctr" defTabSz="685800" rtl="0" eaLnBrk="1" fontAlgn="auto" latinLnBrk="0" hangingPunct="1">
              <a:lnSpc>
                <a:spcPts val="150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Tree>
    <p:extLst>
      <p:ext uri="{BB962C8B-B14F-4D97-AF65-F5344CB8AC3E}">
        <p14:creationId xmlns:p14="http://schemas.microsoft.com/office/powerpoint/2010/main" val="19976895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554292"/>
          </a:xfrm>
        </p:spPr>
        <p:txBody>
          <a:bodyPr anchor="t"/>
          <a:lstStyle>
            <a:lvl1pPr>
              <a:defRPr>
                <a:latin typeface="Bebas Neue Bold" panose="020B0606020202050201"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Roboto Light" panose="02000000000000000000" pitchFamily="2" charset="0"/>
                <a:ea typeface="Roboto Light" panose="02000000000000000000" pitchFamily="2" charset="0"/>
                <a:cs typeface="Roboto Light" panose="02000000000000000000" pitchFamily="2" charset="0"/>
              </a:defRPr>
            </a:lvl1pPr>
            <a:lvl2pPr>
              <a:defRPr>
                <a:latin typeface="Roboto Light" panose="02000000000000000000" pitchFamily="2" charset="0"/>
                <a:ea typeface="Roboto Light" panose="02000000000000000000" pitchFamily="2" charset="0"/>
                <a:cs typeface="Roboto Light" panose="02000000000000000000" pitchFamily="2" charset="0"/>
              </a:defRPr>
            </a:lvl2pPr>
            <a:lvl3pPr>
              <a:defRPr>
                <a:latin typeface="Roboto Light" panose="02000000000000000000" pitchFamily="2" charset="0"/>
                <a:ea typeface="Roboto Light" panose="02000000000000000000" pitchFamily="2" charset="0"/>
                <a:cs typeface="Roboto Light" panose="02000000000000000000" pitchFamily="2" charset="0"/>
              </a:defRPr>
            </a:lvl3pPr>
            <a:lvl4pPr>
              <a:defRPr>
                <a:latin typeface="Roboto Light" panose="02000000000000000000" pitchFamily="2" charset="0"/>
                <a:ea typeface="Roboto Light" panose="02000000000000000000" pitchFamily="2" charset="0"/>
                <a:cs typeface="Roboto Light" panose="02000000000000000000" pitchFamily="2" charset="0"/>
              </a:defRPr>
            </a:lvl4pPr>
            <a:lvl5pPr>
              <a:defRPr>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46517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25">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4D7824-7C09-2F42-80EA-049A5D85A229}" type="datetimeFigureOut">
              <a:rPr lang="en-US" smtClean="0"/>
              <a:pPr/>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25577495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4D7824-7C09-2F42-80EA-049A5D85A229}" type="datetimeFigureOut">
              <a:rPr lang="en-US" smtClean="0"/>
              <a:pPr/>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12103293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25"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25"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4D7824-7C09-2F42-80EA-049A5D85A229}" type="datetimeFigureOut">
              <a:rPr lang="en-US" smtClean="0"/>
              <a:pPr/>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38168958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4D7824-7C09-2F42-80EA-049A5D85A229}" type="datetimeFigureOut">
              <a:rPr lang="en-US" smtClean="0"/>
              <a:pPr/>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20474398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D7824-7C09-2F42-80EA-049A5D85A229}" type="datetimeFigureOut">
              <a:rPr lang="en-US" smtClean="0"/>
              <a:pPr/>
              <a:t>8/17/2023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15630668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25"/>
            </a:lvl2pPr>
            <a:lvl3pPr marL="685766" indent="0">
              <a:buNone/>
              <a:defRPr sz="900"/>
            </a:lvl3pPr>
            <a:lvl4pPr marL="1028649" indent="0">
              <a:buNone/>
              <a:defRPr sz="825"/>
            </a:lvl4pPr>
            <a:lvl5pPr marL="1371532" indent="0">
              <a:buNone/>
              <a:defRPr sz="825"/>
            </a:lvl5pPr>
            <a:lvl6pPr marL="1714415" indent="0">
              <a:buNone/>
              <a:defRPr sz="825"/>
            </a:lvl6pPr>
            <a:lvl7pPr marL="2057297" indent="0">
              <a:buNone/>
              <a:defRPr sz="825"/>
            </a:lvl7pPr>
            <a:lvl8pPr marL="2400180" indent="0">
              <a:buNone/>
              <a:defRPr sz="825"/>
            </a:lvl8pPr>
            <a:lvl9pPr marL="2743064"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6A4D7824-7C09-2F42-80EA-049A5D85A229}" type="datetimeFigureOut">
              <a:rPr lang="en-US" smtClean="0"/>
              <a:pPr/>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26319763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25"/>
            </a:lvl2pPr>
            <a:lvl3pPr marL="685766" indent="0">
              <a:buNone/>
              <a:defRPr sz="900"/>
            </a:lvl3pPr>
            <a:lvl4pPr marL="1028649" indent="0">
              <a:buNone/>
              <a:defRPr sz="825"/>
            </a:lvl4pPr>
            <a:lvl5pPr marL="1371532" indent="0">
              <a:buNone/>
              <a:defRPr sz="825"/>
            </a:lvl5pPr>
            <a:lvl6pPr marL="1714415" indent="0">
              <a:buNone/>
              <a:defRPr sz="825"/>
            </a:lvl6pPr>
            <a:lvl7pPr marL="2057297" indent="0">
              <a:buNone/>
              <a:defRPr sz="825"/>
            </a:lvl7pPr>
            <a:lvl8pPr marL="2400180" indent="0">
              <a:buNone/>
              <a:defRPr sz="825"/>
            </a:lvl8pPr>
            <a:lvl9pPr marL="2743064"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6A4D7824-7C09-2F42-80EA-049A5D85A229}" type="datetimeFigureOut">
              <a:rPr lang="en-US" smtClean="0"/>
              <a:pPr/>
              <a:t>8/17/2023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34673593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4D7824-7C09-2F42-80EA-049A5D85A229}" type="datetimeFigureOut">
              <a:rPr lang="en-US" smtClean="0"/>
              <a:pPr/>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1750660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4D7824-7C09-2F42-80EA-049A5D85A229}" type="datetimeFigureOut">
              <a:rPr lang="en-US" smtClean="0"/>
              <a:pPr/>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3269704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36EA5B4-60C2-4BCE-A8E7-8F4A5E5F0166}"/>
              </a:ext>
            </a:extLst>
          </p:cNvPr>
          <p:cNvSpPr>
            <a:spLocks noGrp="1"/>
          </p:cNvSpPr>
          <p:nvPr>
            <p:ph type="pic" sz="quarter" idx="13"/>
          </p:nvPr>
        </p:nvSpPr>
        <p:spPr>
          <a:xfrm>
            <a:off x="-2779" y="2718"/>
            <a:ext cx="3084561" cy="2982060"/>
          </a:xfrm>
          <a:custGeom>
            <a:avLst/>
            <a:gdLst>
              <a:gd name="connsiteX0" fmla="*/ 0 w 1628775"/>
              <a:gd name="connsiteY0" fmla="*/ 1628775 h 1628775"/>
              <a:gd name="connsiteX1" fmla="*/ 0 w 1628775"/>
              <a:gd name="connsiteY1" fmla="*/ 0 h 1628775"/>
              <a:gd name="connsiteX2" fmla="*/ 1628775 w 1628775"/>
              <a:gd name="connsiteY2" fmla="*/ 1628775 h 1628775"/>
              <a:gd name="connsiteX3" fmla="*/ 0 w 1628775"/>
              <a:gd name="connsiteY3" fmla="*/ 1628775 h 1628775"/>
              <a:gd name="connsiteX0" fmla="*/ 0 w 2710307"/>
              <a:gd name="connsiteY0" fmla="*/ 2099132 h 2099132"/>
              <a:gd name="connsiteX1" fmla="*/ 2710307 w 2710307"/>
              <a:gd name="connsiteY1" fmla="*/ 0 h 2099132"/>
              <a:gd name="connsiteX2" fmla="*/ 1628775 w 2710307"/>
              <a:gd name="connsiteY2" fmla="*/ 2099132 h 2099132"/>
              <a:gd name="connsiteX3" fmla="*/ 0 w 2710307"/>
              <a:gd name="connsiteY3" fmla="*/ 2099132 h 2099132"/>
              <a:gd name="connsiteX0" fmla="*/ 0 w 3084459"/>
              <a:gd name="connsiteY0" fmla="*/ 2830 h 2099132"/>
              <a:gd name="connsiteX1" fmla="*/ 3084459 w 3084459"/>
              <a:gd name="connsiteY1" fmla="*/ 0 h 2099132"/>
              <a:gd name="connsiteX2" fmla="*/ 2002927 w 3084459"/>
              <a:gd name="connsiteY2" fmla="*/ 2099132 h 2099132"/>
              <a:gd name="connsiteX3" fmla="*/ 0 w 3084459"/>
              <a:gd name="connsiteY3" fmla="*/ 2830 h 2099132"/>
              <a:gd name="connsiteX0" fmla="*/ 2459 w 3086918"/>
              <a:gd name="connsiteY0" fmla="*/ 2830 h 2604412"/>
              <a:gd name="connsiteX1" fmla="*/ 3086918 w 3086918"/>
              <a:gd name="connsiteY1" fmla="*/ 0 h 2604412"/>
              <a:gd name="connsiteX2" fmla="*/ 0 w 3086918"/>
              <a:gd name="connsiteY2" fmla="*/ 2604412 h 2604412"/>
              <a:gd name="connsiteX3" fmla="*/ 2459 w 3086918"/>
              <a:gd name="connsiteY3" fmla="*/ 2830 h 2604412"/>
              <a:gd name="connsiteX0" fmla="*/ 102 w 3084561"/>
              <a:gd name="connsiteY0" fmla="*/ 2830 h 2982060"/>
              <a:gd name="connsiteX1" fmla="*/ 3084561 w 3084561"/>
              <a:gd name="connsiteY1" fmla="*/ 0 h 2982060"/>
              <a:gd name="connsiteX2" fmla="*/ 2888 w 3084561"/>
              <a:gd name="connsiteY2" fmla="*/ 2982060 h 2982060"/>
              <a:gd name="connsiteX3" fmla="*/ 102 w 3084561"/>
              <a:gd name="connsiteY3" fmla="*/ 2830 h 2982060"/>
            </a:gdLst>
            <a:ahLst/>
            <a:cxnLst>
              <a:cxn ang="0">
                <a:pos x="connsiteX0" y="connsiteY0"/>
              </a:cxn>
              <a:cxn ang="0">
                <a:pos x="connsiteX1" y="connsiteY1"/>
              </a:cxn>
              <a:cxn ang="0">
                <a:pos x="connsiteX2" y="connsiteY2"/>
              </a:cxn>
              <a:cxn ang="0">
                <a:pos x="connsiteX3" y="connsiteY3"/>
              </a:cxn>
            </a:cxnLst>
            <a:rect l="l" t="t" r="r" b="b"/>
            <a:pathLst>
              <a:path w="3084561" h="2982060">
                <a:moveTo>
                  <a:pt x="102" y="2830"/>
                </a:moveTo>
                <a:lnTo>
                  <a:pt x="3084561" y="0"/>
                </a:lnTo>
                <a:lnTo>
                  <a:pt x="2888" y="2982060"/>
                </a:lnTo>
                <a:cubicBezTo>
                  <a:pt x="3708" y="2114866"/>
                  <a:pt x="-718" y="870024"/>
                  <a:pt x="102" y="2830"/>
                </a:cubicBezTo>
                <a:close/>
              </a:path>
            </a:pathLst>
          </a:custGeom>
        </p:spPr>
        <p:txBody>
          <a:bodyPr/>
          <a:lstStyle/>
          <a:p>
            <a:endParaRPr lang="en-US"/>
          </a:p>
        </p:txBody>
      </p:sp>
      <p:sp>
        <p:nvSpPr>
          <p:cNvPr id="2" name="Title 1"/>
          <p:cNvSpPr>
            <a:spLocks noGrp="1"/>
          </p:cNvSpPr>
          <p:nvPr>
            <p:ph type="ctrTitle"/>
          </p:nvPr>
        </p:nvSpPr>
        <p:spPr>
          <a:xfrm>
            <a:off x="1524000" y="1122365"/>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40"/>
            <a:ext cx="9144000" cy="1655762"/>
          </a:xfrm>
        </p:spPr>
        <p:txBody>
          <a:bodyPr/>
          <a:lstStyle>
            <a:lvl1pPr marL="0" indent="0" algn="ctr">
              <a:buNone/>
              <a:defRPr sz="2400"/>
            </a:lvl1pPr>
            <a:lvl2pPr marL="457268" indent="0" algn="ctr">
              <a:buNone/>
              <a:defRPr sz="2000"/>
            </a:lvl2pPr>
            <a:lvl3pPr marL="914537" indent="0" algn="ctr">
              <a:buNone/>
              <a:defRPr sz="1800"/>
            </a:lvl3pPr>
            <a:lvl4pPr marL="1371806" indent="0" algn="ctr">
              <a:buNone/>
              <a:defRPr sz="1600"/>
            </a:lvl4pPr>
            <a:lvl5pPr marL="1829075" indent="0" algn="ctr">
              <a:buNone/>
              <a:defRPr sz="1600"/>
            </a:lvl5pPr>
            <a:lvl6pPr marL="2286342" indent="0" algn="ctr">
              <a:buNone/>
              <a:defRPr sz="1600"/>
            </a:lvl6pPr>
            <a:lvl7pPr marL="2743612" indent="0" algn="ctr">
              <a:buNone/>
              <a:defRPr sz="1600"/>
            </a:lvl7pPr>
            <a:lvl8pPr marL="3200881" indent="0" algn="ctr">
              <a:buNone/>
              <a:defRPr sz="1600"/>
            </a:lvl8pPr>
            <a:lvl9pPr marL="3658149"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pPr/>
              <a:t>8/17/2023</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pPr/>
              <a:t>‹#›</a:t>
            </a:fld>
            <a:endParaRPr/>
          </a:p>
        </p:txBody>
      </p:sp>
    </p:spTree>
    <p:extLst>
      <p:ext uri="{BB962C8B-B14F-4D97-AF65-F5344CB8AC3E}">
        <p14:creationId xmlns:p14="http://schemas.microsoft.com/office/powerpoint/2010/main" val="3134839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solidFill>
            <a:schemeClr val="bg1">
              <a:lumMod val="95000"/>
            </a:schemeClr>
          </a:solidFill>
        </p:spPr>
        <p:txBody>
          <a:bodyPr>
            <a:normAutofit/>
          </a:bodyPr>
          <a:lstStyle>
            <a:lvl1pPr>
              <a:defRPr sz="1050"/>
            </a:lvl1pPr>
          </a:lstStyle>
          <a:p>
            <a:endParaRPr lang="en-US"/>
          </a:p>
        </p:txBody>
      </p:sp>
    </p:spTree>
    <p:extLst>
      <p:ext uri="{BB962C8B-B14F-4D97-AF65-F5344CB8AC3E}">
        <p14:creationId xmlns:p14="http://schemas.microsoft.com/office/powerpoint/2010/main" val="1484580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143500"/>
          </a:xfrm>
        </p:spPr>
        <p:txBody>
          <a:bodyPr/>
          <a:lstStyle/>
          <a:p>
            <a:endParaRPr lang="en-IN"/>
          </a:p>
        </p:txBody>
      </p:sp>
    </p:spTree>
    <p:extLst>
      <p:ext uri="{BB962C8B-B14F-4D97-AF65-F5344CB8AC3E}">
        <p14:creationId xmlns:p14="http://schemas.microsoft.com/office/powerpoint/2010/main" val="1103646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96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571500" y="1143000"/>
            <a:ext cx="8001000" cy="1489472"/>
          </a:xfrm>
        </p:spPr>
        <p:txBody>
          <a:bodyPr anchor="b"/>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571500" y="2857500"/>
            <a:ext cx="8000999" cy="148947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pPr/>
              <a:t>8/17/2023</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350530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pPr/>
              <a:t>8/17/2023</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652706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571500" y="1147763"/>
            <a:ext cx="8001000" cy="1709738"/>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571500" y="3442098"/>
            <a:ext cx="8001000" cy="8873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pPr/>
              <a:t>8/17/2023</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2979419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A2F0B57-8E6A-4005-9EDD-D258F6CC94AB}" type="datetimeFigureOut">
              <a:rPr lang="uk-UA" smtClean="0"/>
              <a:pPr/>
              <a:t>17.08.2023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pPr/>
              <a:t>‹#›</a:t>
            </a:fld>
            <a:endParaRPr lang="uk-UA"/>
          </a:p>
        </p:txBody>
      </p:sp>
    </p:spTree>
    <p:extLst>
      <p:ext uri="{BB962C8B-B14F-4D97-AF65-F5344CB8AC3E}">
        <p14:creationId xmlns:p14="http://schemas.microsoft.com/office/powerpoint/2010/main" val="3997034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571500" y="1143000"/>
            <a:ext cx="6858000" cy="947737"/>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571500" y="2286000"/>
            <a:ext cx="3429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5143500" y="2286000"/>
            <a:ext cx="3429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pPr/>
              <a:t>8/17/2023</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3122312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571500" y="1145286"/>
            <a:ext cx="8001000" cy="56921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571500" y="1714500"/>
            <a:ext cx="3429001" cy="5714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571501" y="2294335"/>
            <a:ext cx="3429000" cy="2277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5143499" y="1714501"/>
            <a:ext cx="3429001" cy="5714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5143500" y="2294335"/>
            <a:ext cx="3428999" cy="22776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pPr/>
              <a:t>8/17/2023</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414373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571500" y="1143000"/>
            <a:ext cx="6858000" cy="28575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pPr/>
              <a:t>8/17/2023</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2987454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pPr/>
              <a:t>8/17/2023</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740626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571500" y="1143000"/>
            <a:ext cx="2865835" cy="1143000"/>
          </a:xfrm>
        </p:spPr>
        <p:txBody>
          <a:bodyPr anchor="t" anchorCtr="0"/>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4000500" y="1143000"/>
            <a:ext cx="4572000" cy="28575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571500" y="2286000"/>
            <a:ext cx="2865835" cy="22860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pPr/>
              <a:t>8/17/2023</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3294157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571501" y="1143000"/>
            <a:ext cx="2857500" cy="11430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4000500" y="1143000"/>
            <a:ext cx="4571999" cy="28575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571501" y="2286000"/>
            <a:ext cx="2857500" cy="22860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pPr/>
              <a:t>8/17/2023</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2525024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571500" y="1143001"/>
            <a:ext cx="6858000" cy="1142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571500" y="2286000"/>
            <a:ext cx="8001000" cy="228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pPr/>
              <a:t>8/17/2023</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992324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6543675" y="1143000"/>
            <a:ext cx="2028825" cy="3429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571500" y="1143000"/>
            <a:ext cx="5715000" cy="3429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pPr/>
              <a:t>8/17/2023</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2433796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783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ourse Title">
    <p:spTree>
      <p:nvGrpSpPr>
        <p:cNvPr id="1" name=""/>
        <p:cNvGrpSpPr/>
        <p:nvPr/>
      </p:nvGrpSpPr>
      <p:grpSpPr>
        <a:xfrm>
          <a:off x="0" y="0"/>
          <a:ext cx="0" cy="0"/>
          <a:chOff x="0" y="0"/>
          <a:chExt cx="0" cy="0"/>
        </a:xfrm>
      </p:grpSpPr>
      <p:sp>
        <p:nvSpPr>
          <p:cNvPr id="24" name="Picture 1"/>
          <p:cNvSpPr>
            <a:spLocks noGrp="1"/>
          </p:cNvSpPr>
          <p:nvPr>
            <p:ph type="pic" sz="quarter" idx="12"/>
          </p:nvPr>
        </p:nvSpPr>
        <p:spPr>
          <a:xfrm>
            <a:off x="0" y="0"/>
            <a:ext cx="9144000" cy="5143500"/>
          </a:xfrm>
        </p:spPr>
        <p:txBody>
          <a:bodyPr>
            <a:noAutofit/>
          </a:bodyPr>
          <a:lstStyle>
            <a:lvl1pPr>
              <a:spcBef>
                <a:spcPts val="0"/>
              </a:spcBef>
              <a:defRPr/>
            </a:lvl1pPr>
          </a:lstStyle>
          <a:p>
            <a:r>
              <a:rPr lang="en-US"/>
              <a:t>Click icon to add picture</a:t>
            </a:r>
            <a:endParaRPr lang="ru-RU" dirty="0"/>
          </a:p>
        </p:txBody>
      </p:sp>
      <p:sp>
        <p:nvSpPr>
          <p:cNvPr id="19" name="Text 1"/>
          <p:cNvSpPr>
            <a:spLocks noGrp="1"/>
          </p:cNvSpPr>
          <p:nvPr>
            <p:ph type="body" sz="quarter" idx="10" hasCustomPrompt="1"/>
          </p:nvPr>
        </p:nvSpPr>
        <p:spPr>
          <a:xfrm>
            <a:off x="448183" y="2842800"/>
            <a:ext cx="5086304" cy="547255"/>
          </a:xfrm>
        </p:spPr>
        <p:txBody>
          <a:bodyPr>
            <a:noAutofit/>
          </a:bodyPr>
          <a:lstStyle>
            <a:lvl1pPr>
              <a:lnSpc>
                <a:spcPct val="110000"/>
              </a:lnSpc>
              <a:spcBef>
                <a:spcPts val="0"/>
              </a:spcBef>
              <a:defRPr sz="1575" baseline="0">
                <a:solidFill>
                  <a:schemeClr val="bg1"/>
                </a:solidFill>
                <a:latin typeface="+mj-lt"/>
              </a:defRPr>
            </a:lvl1pPr>
          </a:lstStyle>
          <a:p>
            <a:pPr lvl="0"/>
            <a:r>
              <a:rPr lang="en-US" dirty="0">
                <a:effectLst/>
              </a:rPr>
              <a:t>Click to add text</a:t>
            </a:r>
            <a:endParaRPr lang="ru-RU" dirty="0"/>
          </a:p>
        </p:txBody>
      </p:sp>
      <p:sp>
        <p:nvSpPr>
          <p:cNvPr id="28" name="Title"/>
          <p:cNvSpPr>
            <a:spLocks noGrp="1"/>
          </p:cNvSpPr>
          <p:nvPr>
            <p:ph type="title" hasCustomPrompt="1"/>
          </p:nvPr>
        </p:nvSpPr>
        <p:spPr>
          <a:xfrm>
            <a:off x="431320" y="1582036"/>
            <a:ext cx="6210768" cy="1260764"/>
          </a:xfrm>
        </p:spPr>
        <p:txBody>
          <a:bodyPr>
            <a:noAutofit/>
          </a:bodyPr>
          <a:lstStyle>
            <a:lvl1pPr>
              <a:lnSpc>
                <a:spcPct val="90000"/>
              </a:lnSpc>
              <a:defRPr sz="5025">
                <a:solidFill>
                  <a:schemeClr val="bg1"/>
                </a:solidFill>
                <a:latin typeface="+mj-lt"/>
              </a:defRPr>
            </a:lvl1pPr>
          </a:lstStyle>
          <a:p>
            <a:pPr lvl="0"/>
            <a:r>
              <a:rPr lang="en-US" dirty="0"/>
              <a:t>Click to add title</a:t>
            </a:r>
            <a:endParaRPr lang="ru-RU" dirty="0"/>
          </a:p>
        </p:txBody>
      </p:sp>
    </p:spTree>
    <p:extLst>
      <p:ext uri="{BB962C8B-B14F-4D97-AF65-F5344CB8AC3E}">
        <p14:creationId xmlns:p14="http://schemas.microsoft.com/office/powerpoint/2010/main" val="4006454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Зразок тексту</a:t>
            </a:r>
          </a:p>
        </p:txBody>
      </p:sp>
      <p:sp>
        <p:nvSpPr>
          <p:cNvPr id="4" name="Місце для дати 3"/>
          <p:cNvSpPr>
            <a:spLocks noGrp="1"/>
          </p:cNvSpPr>
          <p:nvPr>
            <p:ph type="dt" sz="half" idx="10"/>
          </p:nvPr>
        </p:nvSpPr>
        <p:spPr/>
        <p:txBody>
          <a:bodyPr/>
          <a:lstStyle/>
          <a:p>
            <a:fld id="{1A2F0B57-8E6A-4005-9EDD-D258F6CC94AB}" type="datetimeFigureOut">
              <a:rPr lang="uk-UA" smtClean="0"/>
              <a:pPr/>
              <a:t>17.08.2023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pPr/>
              <a:t>‹#›</a:t>
            </a:fld>
            <a:endParaRPr lang="uk-UA"/>
          </a:p>
        </p:txBody>
      </p:sp>
    </p:spTree>
    <p:extLst>
      <p:ext uri="{BB962C8B-B14F-4D97-AF65-F5344CB8AC3E}">
        <p14:creationId xmlns:p14="http://schemas.microsoft.com/office/powerpoint/2010/main" val="4001798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Main Menu">
    <p:spTree>
      <p:nvGrpSpPr>
        <p:cNvPr id="1" name=""/>
        <p:cNvGrpSpPr/>
        <p:nvPr/>
      </p:nvGrpSpPr>
      <p:grpSpPr>
        <a:xfrm>
          <a:off x="0" y="0"/>
          <a:ext cx="0" cy="0"/>
          <a:chOff x="0" y="0"/>
          <a:chExt cx="0" cy="0"/>
        </a:xfrm>
      </p:grpSpPr>
      <p:sp>
        <p:nvSpPr>
          <p:cNvPr id="8" name="Picture 1"/>
          <p:cNvSpPr>
            <a:spLocks noGrp="1"/>
          </p:cNvSpPr>
          <p:nvPr>
            <p:ph type="pic" sz="quarter" idx="19"/>
          </p:nvPr>
        </p:nvSpPr>
        <p:spPr>
          <a:xfrm>
            <a:off x="1" y="0"/>
            <a:ext cx="3870722" cy="5143500"/>
          </a:xfrm>
        </p:spPr>
        <p:txBody>
          <a:bodyPr/>
          <a:lstStyle/>
          <a:p>
            <a:r>
              <a:rPr lang="en-US"/>
              <a:t>Click icon to add picture</a:t>
            </a:r>
            <a:endParaRPr lang="ru-RU" dirty="0"/>
          </a:p>
        </p:txBody>
      </p:sp>
      <p:sp>
        <p:nvSpPr>
          <p:cNvPr id="9" name="Text 1"/>
          <p:cNvSpPr>
            <a:spLocks noGrp="1"/>
          </p:cNvSpPr>
          <p:nvPr>
            <p:ph type="body" sz="quarter" idx="10" hasCustomPrompt="1"/>
          </p:nvPr>
        </p:nvSpPr>
        <p:spPr>
          <a:xfrm>
            <a:off x="4557859" y="710689"/>
            <a:ext cx="3067612" cy="290733"/>
          </a:xfrm>
        </p:spPr>
        <p:txBody>
          <a:bodyPr lIns="0" rIns="0">
            <a:noAutofit/>
          </a:bodyPr>
          <a:lstStyle>
            <a:lvl1pPr>
              <a:defRPr sz="2025" b="1" baseline="0">
                <a:latin typeface="+mj-lt"/>
              </a:defRPr>
            </a:lvl1pPr>
          </a:lstStyle>
          <a:p>
            <a:pPr lvl="0"/>
            <a:r>
              <a:rPr lang="en-US" dirty="0"/>
              <a:t>Click to add text</a:t>
            </a:r>
            <a:endParaRPr lang="ru-RU" dirty="0"/>
          </a:p>
        </p:txBody>
      </p:sp>
      <p:sp>
        <p:nvSpPr>
          <p:cNvPr id="13" name="Text 2"/>
          <p:cNvSpPr>
            <a:spLocks noGrp="1"/>
          </p:cNvSpPr>
          <p:nvPr>
            <p:ph type="body" sz="quarter" idx="12" hasCustomPrompt="1"/>
          </p:nvPr>
        </p:nvSpPr>
        <p:spPr>
          <a:xfrm>
            <a:off x="4557860" y="998131"/>
            <a:ext cx="3067611" cy="564130"/>
          </a:xfrm>
        </p:spPr>
        <p:txBody>
          <a:bodyPr lIns="0" rIns="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aseline="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25" name="Text 3"/>
          <p:cNvSpPr>
            <a:spLocks noGrp="1"/>
          </p:cNvSpPr>
          <p:nvPr>
            <p:ph type="body" sz="quarter" idx="13" hasCustomPrompt="1"/>
          </p:nvPr>
        </p:nvSpPr>
        <p:spPr>
          <a:xfrm>
            <a:off x="4557859" y="1691522"/>
            <a:ext cx="3067612" cy="290733"/>
          </a:xfrm>
        </p:spPr>
        <p:txBody>
          <a:bodyPr lIns="0" rIns="0">
            <a:noAutofit/>
          </a:bodyPr>
          <a:lstStyle>
            <a:lvl1pPr>
              <a:defRPr sz="2025" b="1" baseline="0">
                <a:latin typeface="+mj-lt"/>
              </a:defRPr>
            </a:lvl1pPr>
          </a:lstStyle>
          <a:p>
            <a:pPr lvl="0"/>
            <a:r>
              <a:rPr lang="en-US"/>
              <a:t>Click to add text</a:t>
            </a:r>
            <a:endParaRPr lang="ru-RU" dirty="0"/>
          </a:p>
        </p:txBody>
      </p:sp>
      <p:sp>
        <p:nvSpPr>
          <p:cNvPr id="26" name="Text 4"/>
          <p:cNvSpPr>
            <a:spLocks noGrp="1"/>
          </p:cNvSpPr>
          <p:nvPr>
            <p:ph type="body" sz="quarter" idx="14" hasCustomPrompt="1"/>
          </p:nvPr>
        </p:nvSpPr>
        <p:spPr>
          <a:xfrm>
            <a:off x="4557860" y="1985142"/>
            <a:ext cx="3067611" cy="553010"/>
          </a:xfrm>
        </p:spPr>
        <p:txBody>
          <a:bodyPr lIns="0" rIns="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aseline="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27" name="Text 5"/>
          <p:cNvSpPr>
            <a:spLocks noGrp="1"/>
          </p:cNvSpPr>
          <p:nvPr>
            <p:ph type="body" sz="quarter" idx="15" hasCustomPrompt="1"/>
          </p:nvPr>
        </p:nvSpPr>
        <p:spPr>
          <a:xfrm>
            <a:off x="4557859" y="2667413"/>
            <a:ext cx="3067612" cy="307696"/>
          </a:xfrm>
        </p:spPr>
        <p:txBody>
          <a:bodyPr lIns="0" rIns="0">
            <a:noAutofit/>
          </a:bodyPr>
          <a:lstStyle>
            <a:lvl1pPr>
              <a:defRPr sz="2025" b="1" baseline="0">
                <a:latin typeface="+mj-lt"/>
              </a:defRPr>
            </a:lvl1pPr>
          </a:lstStyle>
          <a:p>
            <a:pPr lvl="0"/>
            <a:r>
              <a:rPr lang="en-US"/>
              <a:t>Click to add text</a:t>
            </a:r>
            <a:endParaRPr lang="ru-RU" dirty="0"/>
          </a:p>
        </p:txBody>
      </p:sp>
      <p:sp>
        <p:nvSpPr>
          <p:cNvPr id="28" name="Text 6"/>
          <p:cNvSpPr>
            <a:spLocks noGrp="1"/>
          </p:cNvSpPr>
          <p:nvPr>
            <p:ph type="body" sz="quarter" idx="16" hasCustomPrompt="1"/>
          </p:nvPr>
        </p:nvSpPr>
        <p:spPr>
          <a:xfrm>
            <a:off x="4557860" y="2971818"/>
            <a:ext cx="3067611" cy="559874"/>
          </a:xfrm>
        </p:spPr>
        <p:txBody>
          <a:bodyPr lIns="0" rIns="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aseline="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32" name="Text 7"/>
          <p:cNvSpPr>
            <a:spLocks noGrp="1"/>
          </p:cNvSpPr>
          <p:nvPr>
            <p:ph type="body" sz="quarter" idx="17" hasCustomPrompt="1"/>
          </p:nvPr>
        </p:nvSpPr>
        <p:spPr>
          <a:xfrm>
            <a:off x="4557859" y="3654774"/>
            <a:ext cx="3067612" cy="324850"/>
          </a:xfrm>
        </p:spPr>
        <p:txBody>
          <a:bodyPr lIns="0" rIns="0">
            <a:noAutofit/>
          </a:bodyPr>
          <a:lstStyle>
            <a:lvl1pPr>
              <a:defRPr sz="2025" b="1" baseline="0">
                <a:latin typeface="+mj-lt"/>
              </a:defRPr>
            </a:lvl1pPr>
          </a:lstStyle>
          <a:p>
            <a:pPr lvl="0"/>
            <a:r>
              <a:rPr lang="en-US"/>
              <a:t>Click to add text</a:t>
            </a:r>
            <a:endParaRPr lang="ru-RU" dirty="0"/>
          </a:p>
        </p:txBody>
      </p:sp>
      <p:sp>
        <p:nvSpPr>
          <p:cNvPr id="33" name="Text 8"/>
          <p:cNvSpPr>
            <a:spLocks noGrp="1"/>
          </p:cNvSpPr>
          <p:nvPr>
            <p:ph type="body" sz="quarter" idx="18" hasCustomPrompt="1"/>
          </p:nvPr>
        </p:nvSpPr>
        <p:spPr>
          <a:xfrm>
            <a:off x="4557860" y="3976332"/>
            <a:ext cx="3067611" cy="541424"/>
          </a:xfrm>
        </p:spPr>
        <p:txBody>
          <a:bodyPr lIns="0" rIns="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aseline="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6" name="Title"/>
          <p:cNvSpPr>
            <a:spLocks noGrp="1"/>
          </p:cNvSpPr>
          <p:nvPr>
            <p:ph type="title" hasCustomPrompt="1"/>
          </p:nvPr>
        </p:nvSpPr>
        <p:spPr>
          <a:xfrm>
            <a:off x="1042586" y="2292016"/>
            <a:ext cx="1785551" cy="559469"/>
          </a:xfrm>
        </p:spPr>
        <p:txBody>
          <a:bodyPr>
            <a:normAutofit/>
          </a:bodyPr>
          <a:lstStyle>
            <a:lvl1pPr algn="ctr">
              <a:defRPr sz="2100">
                <a:solidFill>
                  <a:schemeClr val="bg1"/>
                </a:solidFill>
              </a:defRPr>
            </a:lvl1pPr>
          </a:lstStyle>
          <a:p>
            <a:r>
              <a:rPr lang="en-US" dirty="0"/>
              <a:t>Click to add title</a:t>
            </a:r>
            <a:endParaRPr lang="ru-RU" dirty="0"/>
          </a:p>
        </p:txBody>
      </p:sp>
    </p:spTree>
    <p:extLst>
      <p:ext uri="{BB962C8B-B14F-4D97-AF65-F5344CB8AC3E}">
        <p14:creationId xmlns:p14="http://schemas.microsoft.com/office/powerpoint/2010/main" val="1124595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ourse Objectives">
    <p:spTree>
      <p:nvGrpSpPr>
        <p:cNvPr id="1" name=""/>
        <p:cNvGrpSpPr/>
        <p:nvPr/>
      </p:nvGrpSpPr>
      <p:grpSpPr>
        <a:xfrm>
          <a:off x="0" y="0"/>
          <a:ext cx="0" cy="0"/>
          <a:chOff x="0" y="0"/>
          <a:chExt cx="0" cy="0"/>
        </a:xfrm>
      </p:grpSpPr>
      <p:sp>
        <p:nvSpPr>
          <p:cNvPr id="18" name="Picture 1"/>
          <p:cNvSpPr>
            <a:spLocks noGrp="1"/>
          </p:cNvSpPr>
          <p:nvPr>
            <p:ph type="pic" sz="quarter" idx="15"/>
          </p:nvPr>
        </p:nvSpPr>
        <p:spPr>
          <a:xfrm>
            <a:off x="5715000" y="0"/>
            <a:ext cx="3429000" cy="5143500"/>
          </a:xfrm>
        </p:spPr>
        <p:txBody>
          <a:bodyPr/>
          <a:lstStyle/>
          <a:p>
            <a:r>
              <a:rPr lang="en-US"/>
              <a:t>Click icon to add picture</a:t>
            </a:r>
            <a:endParaRPr lang="ru-RU" dirty="0"/>
          </a:p>
        </p:txBody>
      </p:sp>
      <p:sp>
        <p:nvSpPr>
          <p:cNvPr id="2" name="Title"/>
          <p:cNvSpPr>
            <a:spLocks noGrp="1"/>
          </p:cNvSpPr>
          <p:nvPr>
            <p:ph type="title" hasCustomPrompt="1"/>
          </p:nvPr>
        </p:nvSpPr>
        <p:spPr>
          <a:xfrm>
            <a:off x="6473537" y="2370860"/>
            <a:ext cx="1911928" cy="401782"/>
          </a:xfrm>
        </p:spPr>
        <p:txBody>
          <a:bodyPr>
            <a:noAutofit/>
          </a:bodyPr>
          <a:lstStyle>
            <a:lvl1pPr algn="ctr">
              <a:defRPr sz="2100">
                <a:solidFill>
                  <a:schemeClr val="bg1"/>
                </a:solidFill>
                <a:latin typeface="+mj-lt"/>
              </a:defRPr>
            </a:lvl1pPr>
          </a:lstStyle>
          <a:p>
            <a:r>
              <a:rPr lang="en-US" dirty="0"/>
              <a:t>Click to add title</a:t>
            </a:r>
            <a:endParaRPr lang="ru-RU" dirty="0"/>
          </a:p>
        </p:txBody>
      </p:sp>
      <p:sp>
        <p:nvSpPr>
          <p:cNvPr id="5" name="Text 1"/>
          <p:cNvSpPr>
            <a:spLocks noGrp="1"/>
          </p:cNvSpPr>
          <p:nvPr>
            <p:ph type="body" sz="quarter" idx="10" hasCustomPrompt="1"/>
          </p:nvPr>
        </p:nvSpPr>
        <p:spPr>
          <a:xfrm>
            <a:off x="1398984" y="803564"/>
            <a:ext cx="3595254" cy="506124"/>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aseline="0">
                <a:latin typeface="+mn-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7" name="Text 2"/>
          <p:cNvSpPr>
            <a:spLocks noGrp="1"/>
          </p:cNvSpPr>
          <p:nvPr>
            <p:ph type="body" sz="quarter" idx="11" hasCustomPrompt="1"/>
          </p:nvPr>
        </p:nvSpPr>
        <p:spPr>
          <a:xfrm>
            <a:off x="1398984" y="1566024"/>
            <a:ext cx="3595578" cy="513160"/>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lang="ru-RU" sz="1350" kern="1200" baseline="0">
                <a:solidFill>
                  <a:schemeClr val="tx1"/>
                </a:solidFill>
                <a:latin typeface="+mn-lt"/>
                <a:ea typeface="+mn-ea"/>
                <a:cs typeface="+mn-cs"/>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9" name="Text 3"/>
          <p:cNvSpPr>
            <a:spLocks noGrp="1"/>
          </p:cNvSpPr>
          <p:nvPr>
            <p:ph type="body" sz="quarter" idx="12" hasCustomPrompt="1"/>
          </p:nvPr>
        </p:nvSpPr>
        <p:spPr>
          <a:xfrm>
            <a:off x="1398984" y="2335520"/>
            <a:ext cx="3595578" cy="517922"/>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aseline="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1" name="Text 4"/>
          <p:cNvSpPr>
            <a:spLocks noGrp="1"/>
          </p:cNvSpPr>
          <p:nvPr>
            <p:ph type="body" sz="quarter" idx="13" hasCustomPrompt="1"/>
          </p:nvPr>
        </p:nvSpPr>
        <p:spPr>
          <a:xfrm>
            <a:off x="1398984" y="3109779"/>
            <a:ext cx="3595578" cy="533941"/>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aseline="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3" name="Text 5"/>
          <p:cNvSpPr>
            <a:spLocks noGrp="1"/>
          </p:cNvSpPr>
          <p:nvPr>
            <p:ph type="body" sz="quarter" idx="14" hasCustomPrompt="1"/>
          </p:nvPr>
        </p:nvSpPr>
        <p:spPr>
          <a:xfrm>
            <a:off x="1398984" y="3900055"/>
            <a:ext cx="3595579" cy="533400"/>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aseline="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Tree>
    <p:extLst>
      <p:ext uri="{BB962C8B-B14F-4D97-AF65-F5344CB8AC3E}">
        <p14:creationId xmlns:p14="http://schemas.microsoft.com/office/powerpoint/2010/main" val="3003396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60/40 Picture Right 1">
    <p:spTree>
      <p:nvGrpSpPr>
        <p:cNvPr id="1" name=""/>
        <p:cNvGrpSpPr/>
        <p:nvPr/>
      </p:nvGrpSpPr>
      <p:grpSpPr>
        <a:xfrm>
          <a:off x="0" y="0"/>
          <a:ext cx="0" cy="0"/>
          <a:chOff x="0" y="0"/>
          <a:chExt cx="0" cy="0"/>
        </a:xfrm>
      </p:grpSpPr>
      <p:sp>
        <p:nvSpPr>
          <p:cNvPr id="5" name="Text 1"/>
          <p:cNvSpPr>
            <a:spLocks noGrp="1"/>
          </p:cNvSpPr>
          <p:nvPr>
            <p:ph type="body" sz="quarter" idx="10" hasCustomPrompt="1"/>
          </p:nvPr>
        </p:nvSpPr>
        <p:spPr>
          <a:xfrm>
            <a:off x="630195" y="1173891"/>
            <a:ext cx="4250725" cy="2211861"/>
          </a:xfrm>
        </p:spPr>
        <p:txBody>
          <a:bodyPr lIns="0" rIns="0">
            <a:noAutofit/>
          </a:bodyPr>
          <a:lstStyle>
            <a:lvl1pPr marL="0" marR="0" indent="0" algn="l" defTabSz="685800" rtl="0" eaLnBrk="1" fontAlgn="auto" latinLnBrk="0" hangingPunct="1">
              <a:lnSpc>
                <a:spcPts val="2250"/>
              </a:lnSpc>
              <a:spcBef>
                <a:spcPts val="0"/>
              </a:spcBef>
              <a:spcAft>
                <a:spcPts val="0"/>
              </a:spcAft>
              <a:buClrTx/>
              <a:buSzTx/>
              <a:buFont typeface="Arial" panose="020B0604020202020204" pitchFamily="34" charset="0"/>
              <a:buNone/>
              <a:tabLst/>
              <a:defRPr sz="135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7" name="Text 2"/>
          <p:cNvSpPr>
            <a:spLocks noGrp="1"/>
          </p:cNvSpPr>
          <p:nvPr>
            <p:ph type="body" sz="quarter" idx="11" hasCustomPrompt="1"/>
          </p:nvPr>
        </p:nvSpPr>
        <p:spPr>
          <a:xfrm>
            <a:off x="819721" y="4096264"/>
            <a:ext cx="3712658" cy="445294"/>
          </a:xfrm>
        </p:spPr>
        <p:txBody>
          <a:bodyPr lIns="0" rIns="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9" name="Picture 1"/>
          <p:cNvSpPr>
            <a:spLocks noGrp="1"/>
          </p:cNvSpPr>
          <p:nvPr>
            <p:ph type="pic" sz="quarter" idx="12"/>
          </p:nvPr>
        </p:nvSpPr>
        <p:spPr>
          <a:xfrm>
            <a:off x="5436394" y="0"/>
            <a:ext cx="3707606" cy="5143500"/>
          </a:xfrm>
        </p:spPr>
        <p:txBody>
          <a:bodyPr/>
          <a:lstStyle/>
          <a:p>
            <a:r>
              <a:rPr lang="en-US"/>
              <a:t>Click icon to add picture</a:t>
            </a:r>
            <a:endParaRPr lang="ru-RU"/>
          </a:p>
        </p:txBody>
      </p:sp>
      <p:sp>
        <p:nvSpPr>
          <p:cNvPr id="10" name="Title"/>
          <p:cNvSpPr>
            <a:spLocks noGrp="1"/>
          </p:cNvSpPr>
          <p:nvPr>
            <p:ph type="title" hasCustomPrompt="1"/>
          </p:nvPr>
        </p:nvSpPr>
        <p:spPr>
          <a:xfrm>
            <a:off x="630195" y="630044"/>
            <a:ext cx="4250725" cy="457200"/>
          </a:xfrm>
        </p:spPr>
        <p:txBody>
          <a:bodyPr lIns="0" rIns="0">
            <a:noAutofit/>
          </a:bodyPr>
          <a:lstStyle>
            <a:lvl1pPr>
              <a:lnSpc>
                <a:spcPts val="2475"/>
              </a:lnSpc>
              <a:defRPr sz="2100">
                <a:latin typeface="+mj-lt"/>
              </a:defRPr>
            </a:lvl1pPr>
          </a:lstStyle>
          <a:p>
            <a:r>
              <a:rPr lang="en-US"/>
              <a:t>Click to add title</a:t>
            </a:r>
            <a:endParaRPr lang="ru-RU" dirty="0"/>
          </a:p>
        </p:txBody>
      </p:sp>
    </p:spTree>
    <p:extLst>
      <p:ext uri="{BB962C8B-B14F-4D97-AF65-F5344CB8AC3E}">
        <p14:creationId xmlns:p14="http://schemas.microsoft.com/office/powerpoint/2010/main" val="3643231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60/40 Picture Right 2">
    <p:spTree>
      <p:nvGrpSpPr>
        <p:cNvPr id="1" name=""/>
        <p:cNvGrpSpPr/>
        <p:nvPr/>
      </p:nvGrpSpPr>
      <p:grpSpPr>
        <a:xfrm>
          <a:off x="0" y="0"/>
          <a:ext cx="0" cy="0"/>
          <a:chOff x="0" y="0"/>
          <a:chExt cx="0" cy="0"/>
        </a:xfrm>
      </p:grpSpPr>
      <p:sp>
        <p:nvSpPr>
          <p:cNvPr id="5" name="Text 1"/>
          <p:cNvSpPr>
            <a:spLocks noGrp="1"/>
          </p:cNvSpPr>
          <p:nvPr>
            <p:ph type="body" sz="quarter" idx="10" hasCustomPrompt="1"/>
          </p:nvPr>
        </p:nvSpPr>
        <p:spPr>
          <a:xfrm>
            <a:off x="631672" y="1173547"/>
            <a:ext cx="4250725" cy="1676810"/>
          </a:xfrm>
        </p:spPr>
        <p:txBody>
          <a:bodyPr lIns="0" rIns="0">
            <a:noAutofit/>
          </a:bodyPr>
          <a:lstStyle>
            <a:lvl1pPr marL="0" marR="0" indent="0" algn="l" defTabSz="685800" rtl="0" eaLnBrk="1" fontAlgn="auto" latinLnBrk="0" hangingPunct="1">
              <a:lnSpc>
                <a:spcPts val="2250"/>
              </a:lnSpc>
              <a:spcBef>
                <a:spcPts val="0"/>
              </a:spcBef>
              <a:spcAft>
                <a:spcPts val="0"/>
              </a:spcAft>
              <a:buClrTx/>
              <a:buSzTx/>
              <a:buFont typeface="Arial" panose="020B0604020202020204" pitchFamily="34" charset="0"/>
              <a:buNone/>
              <a:tabLst/>
              <a:defRPr sz="135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6" name="Title"/>
          <p:cNvSpPr>
            <a:spLocks noGrp="1"/>
          </p:cNvSpPr>
          <p:nvPr>
            <p:ph type="title" hasCustomPrompt="1"/>
          </p:nvPr>
        </p:nvSpPr>
        <p:spPr>
          <a:xfrm>
            <a:off x="631673" y="651173"/>
            <a:ext cx="4250725" cy="437387"/>
          </a:xfrm>
        </p:spPr>
        <p:txBody>
          <a:bodyPr lIns="0" rIns="0">
            <a:noAutofit/>
          </a:bodyPr>
          <a:lstStyle>
            <a:lvl1pPr>
              <a:defRPr sz="2100">
                <a:latin typeface="+mj-lt"/>
              </a:defRPr>
            </a:lvl1pPr>
          </a:lstStyle>
          <a:p>
            <a:r>
              <a:rPr lang="en-US" dirty="0"/>
              <a:t>Click to add title</a:t>
            </a:r>
            <a:endParaRPr lang="ru-RU" dirty="0"/>
          </a:p>
        </p:txBody>
      </p:sp>
      <p:sp>
        <p:nvSpPr>
          <p:cNvPr id="8" name="Picture 1"/>
          <p:cNvSpPr>
            <a:spLocks noGrp="1"/>
          </p:cNvSpPr>
          <p:nvPr>
            <p:ph type="pic" sz="quarter" idx="11"/>
          </p:nvPr>
        </p:nvSpPr>
        <p:spPr>
          <a:xfrm>
            <a:off x="5454870" y="0"/>
            <a:ext cx="3689131" cy="5143500"/>
          </a:xfrm>
        </p:spPr>
        <p:txBody>
          <a:bodyPr/>
          <a:lstStyle/>
          <a:p>
            <a:r>
              <a:rPr lang="en-US"/>
              <a:t>Click icon to add picture</a:t>
            </a:r>
            <a:endParaRPr lang="ru-RU"/>
          </a:p>
        </p:txBody>
      </p:sp>
      <p:sp>
        <p:nvSpPr>
          <p:cNvPr id="10" name="Text 2"/>
          <p:cNvSpPr>
            <a:spLocks noGrp="1"/>
          </p:cNvSpPr>
          <p:nvPr>
            <p:ph type="body" sz="quarter" idx="12" hasCustomPrompt="1"/>
          </p:nvPr>
        </p:nvSpPr>
        <p:spPr>
          <a:xfrm>
            <a:off x="878489" y="3138617"/>
            <a:ext cx="3842100" cy="432000"/>
          </a:xfrm>
        </p:spPr>
        <p:txBody>
          <a:bodyPr lIns="90000" rIns="9000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baseline="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12" name="Text 3"/>
          <p:cNvSpPr>
            <a:spLocks noGrp="1"/>
          </p:cNvSpPr>
          <p:nvPr>
            <p:ph type="body" sz="quarter" idx="13" hasCustomPrompt="1"/>
          </p:nvPr>
        </p:nvSpPr>
        <p:spPr>
          <a:xfrm>
            <a:off x="878488" y="3637935"/>
            <a:ext cx="3842100" cy="432000"/>
          </a:xfrm>
        </p:spPr>
        <p:txBody>
          <a:bodyPr lIns="90000" rIns="9000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baseline="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4" name="Text 4"/>
          <p:cNvSpPr>
            <a:spLocks noGrp="1"/>
          </p:cNvSpPr>
          <p:nvPr>
            <p:ph type="body" sz="quarter" idx="14" hasCustomPrompt="1"/>
          </p:nvPr>
        </p:nvSpPr>
        <p:spPr>
          <a:xfrm>
            <a:off x="878489" y="4146331"/>
            <a:ext cx="3842100" cy="432000"/>
          </a:xfrm>
        </p:spPr>
        <p:txBody>
          <a:bodyPr lIns="90000" rIns="9000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baseline="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Tree>
    <p:extLst>
      <p:ext uri="{BB962C8B-B14F-4D97-AF65-F5344CB8AC3E}">
        <p14:creationId xmlns:p14="http://schemas.microsoft.com/office/powerpoint/2010/main" val="1959452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60/40 Picture Lef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4302289" y="688747"/>
            <a:ext cx="4199513" cy="370490"/>
          </a:xfrm>
        </p:spPr>
        <p:txBody>
          <a:bodyPr lIns="0" rIns="0">
            <a:noAutofit/>
          </a:bodyPr>
          <a:lstStyle>
            <a:lvl1pPr>
              <a:defRPr sz="2100"/>
            </a:lvl1pPr>
          </a:lstStyle>
          <a:p>
            <a:r>
              <a:rPr lang="en-US"/>
              <a:t>Click to add title</a:t>
            </a:r>
            <a:endParaRPr lang="ru-RU" dirty="0"/>
          </a:p>
        </p:txBody>
      </p:sp>
      <p:sp>
        <p:nvSpPr>
          <p:cNvPr id="5" name="Text 1"/>
          <p:cNvSpPr>
            <a:spLocks noGrp="1"/>
          </p:cNvSpPr>
          <p:nvPr>
            <p:ph type="body" sz="quarter" idx="10" hasCustomPrompt="1"/>
          </p:nvPr>
        </p:nvSpPr>
        <p:spPr>
          <a:xfrm>
            <a:off x="4302288" y="1174769"/>
            <a:ext cx="4199514" cy="2151993"/>
          </a:xfrm>
        </p:spPr>
        <p:txBody>
          <a:bodyPr wrap="square" lIns="0" rIns="0">
            <a:noAutofit/>
          </a:bodyPr>
          <a:lstStyle>
            <a:lvl1pPr marL="0" marR="0" indent="0" algn="l" defTabSz="685800" rtl="0" eaLnBrk="1" fontAlgn="auto" latinLnBrk="0" hangingPunct="1">
              <a:lnSpc>
                <a:spcPts val="2250"/>
              </a:lnSpc>
              <a:spcBef>
                <a:spcPts val="0"/>
              </a:spcBef>
              <a:spcAft>
                <a:spcPts val="0"/>
              </a:spcAft>
              <a:buClrTx/>
              <a:buSzTx/>
              <a:buFont typeface="Arial" panose="020B0604020202020204" pitchFamily="34" charset="0"/>
              <a:buNone/>
              <a:tabLst/>
              <a:defRPr sz="135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6" name="Text 2"/>
          <p:cNvSpPr>
            <a:spLocks noGrp="1"/>
          </p:cNvSpPr>
          <p:nvPr>
            <p:ph type="body" sz="quarter" idx="11" hasCustomPrompt="1"/>
          </p:nvPr>
        </p:nvSpPr>
        <p:spPr>
          <a:xfrm>
            <a:off x="4449891" y="4087296"/>
            <a:ext cx="3856862" cy="445294"/>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8" name="Picture 1"/>
          <p:cNvSpPr>
            <a:spLocks noGrp="1"/>
          </p:cNvSpPr>
          <p:nvPr>
            <p:ph type="pic" sz="quarter" idx="12"/>
          </p:nvPr>
        </p:nvSpPr>
        <p:spPr>
          <a:xfrm>
            <a:off x="0" y="0"/>
            <a:ext cx="3673079" cy="5143500"/>
          </a:xfrm>
        </p:spPr>
        <p:txBody>
          <a:bodyPr/>
          <a:lstStyle/>
          <a:p>
            <a:r>
              <a:rPr lang="en-US"/>
              <a:t>Click icon to add picture</a:t>
            </a:r>
            <a:endParaRPr lang="ru-RU"/>
          </a:p>
        </p:txBody>
      </p:sp>
    </p:spTree>
    <p:extLst>
      <p:ext uri="{BB962C8B-B14F-4D97-AF65-F5344CB8AC3E}">
        <p14:creationId xmlns:p14="http://schemas.microsoft.com/office/powerpoint/2010/main" val="4025124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50/50 Picture Left">
    <p:spTree>
      <p:nvGrpSpPr>
        <p:cNvPr id="1" name=""/>
        <p:cNvGrpSpPr/>
        <p:nvPr/>
      </p:nvGrpSpPr>
      <p:grpSpPr>
        <a:xfrm>
          <a:off x="0" y="0"/>
          <a:ext cx="0" cy="0"/>
          <a:chOff x="0" y="0"/>
          <a:chExt cx="0" cy="0"/>
        </a:xfrm>
      </p:grpSpPr>
      <p:sp>
        <p:nvSpPr>
          <p:cNvPr id="5" name="Text 1"/>
          <p:cNvSpPr>
            <a:spLocks noGrp="1"/>
          </p:cNvSpPr>
          <p:nvPr>
            <p:ph type="body" sz="quarter" idx="10" hasCustomPrompt="1"/>
          </p:nvPr>
        </p:nvSpPr>
        <p:spPr>
          <a:xfrm>
            <a:off x="5191364" y="1479212"/>
            <a:ext cx="3325793" cy="2191408"/>
          </a:xfrm>
        </p:spPr>
        <p:txBody>
          <a:bodyPr lIns="0" rIns="0">
            <a:noAutofit/>
          </a:bodyPr>
          <a:lstStyle>
            <a:lvl1pPr marL="0" marR="0" indent="0" algn="l" defTabSz="685800" rtl="0" eaLnBrk="1" fontAlgn="auto" latinLnBrk="0" hangingPunct="1">
              <a:lnSpc>
                <a:spcPts val="2250"/>
              </a:lnSpc>
              <a:spcBef>
                <a:spcPts val="0"/>
              </a:spcBef>
              <a:spcAft>
                <a:spcPts val="0"/>
              </a:spcAft>
              <a:buClrTx/>
              <a:buSzTx/>
              <a:buFont typeface="Arial" panose="020B0604020202020204" pitchFamily="34" charset="0"/>
              <a:buNone/>
              <a:tabLst/>
              <a:defRPr sz="135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6" name="Text 2"/>
          <p:cNvSpPr>
            <a:spLocks noGrp="1"/>
          </p:cNvSpPr>
          <p:nvPr>
            <p:ph type="body" sz="quarter" idx="11" hasCustomPrompt="1"/>
          </p:nvPr>
        </p:nvSpPr>
        <p:spPr>
          <a:xfrm>
            <a:off x="5316922" y="4197927"/>
            <a:ext cx="3200399" cy="494032"/>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7" name="Title"/>
          <p:cNvSpPr>
            <a:spLocks noGrp="1"/>
          </p:cNvSpPr>
          <p:nvPr>
            <p:ph type="title" hasCustomPrompt="1"/>
          </p:nvPr>
        </p:nvSpPr>
        <p:spPr>
          <a:xfrm>
            <a:off x="5191364" y="759172"/>
            <a:ext cx="3341168" cy="504497"/>
          </a:xfrm>
        </p:spPr>
        <p:txBody>
          <a:bodyPr lIns="0" rIns="0">
            <a:noAutofit/>
          </a:bodyPr>
          <a:lstStyle>
            <a:lvl1pPr>
              <a:lnSpc>
                <a:spcPts val="2475"/>
              </a:lnSpc>
              <a:defRPr sz="2100"/>
            </a:lvl1pPr>
          </a:lstStyle>
          <a:p>
            <a:r>
              <a:rPr lang="en-US" dirty="0"/>
              <a:t>Click to add title</a:t>
            </a:r>
            <a:endParaRPr lang="ru-RU" dirty="0"/>
          </a:p>
        </p:txBody>
      </p:sp>
      <p:sp>
        <p:nvSpPr>
          <p:cNvPr id="9" name="Picture 1"/>
          <p:cNvSpPr>
            <a:spLocks noGrp="1"/>
          </p:cNvSpPr>
          <p:nvPr>
            <p:ph type="pic" sz="quarter" idx="12"/>
          </p:nvPr>
        </p:nvSpPr>
        <p:spPr>
          <a:xfrm>
            <a:off x="0" y="0"/>
            <a:ext cx="4563666" cy="5143500"/>
          </a:xfrm>
        </p:spPr>
        <p:txBody>
          <a:bodyPr/>
          <a:lstStyle/>
          <a:p>
            <a:r>
              <a:rPr lang="en-US"/>
              <a:t>Click icon to add picture</a:t>
            </a:r>
            <a:endParaRPr lang="ru-RU"/>
          </a:p>
        </p:txBody>
      </p:sp>
    </p:spTree>
    <p:extLst>
      <p:ext uri="{BB962C8B-B14F-4D97-AF65-F5344CB8AC3E}">
        <p14:creationId xmlns:p14="http://schemas.microsoft.com/office/powerpoint/2010/main" val="2234667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50/50 Picture Top">
    <p:spTree>
      <p:nvGrpSpPr>
        <p:cNvPr id="1" name=""/>
        <p:cNvGrpSpPr/>
        <p:nvPr/>
      </p:nvGrpSpPr>
      <p:grpSpPr>
        <a:xfrm>
          <a:off x="0" y="0"/>
          <a:ext cx="0" cy="0"/>
          <a:chOff x="0" y="0"/>
          <a:chExt cx="0" cy="0"/>
        </a:xfrm>
      </p:grpSpPr>
      <p:sp>
        <p:nvSpPr>
          <p:cNvPr id="5" name="Text 1"/>
          <p:cNvSpPr>
            <a:spLocks noGrp="1"/>
          </p:cNvSpPr>
          <p:nvPr>
            <p:ph type="body" sz="quarter" idx="10" hasCustomPrompt="1"/>
          </p:nvPr>
        </p:nvSpPr>
        <p:spPr>
          <a:xfrm>
            <a:off x="345940" y="3174938"/>
            <a:ext cx="3910544" cy="251235"/>
          </a:xfrm>
        </p:spPr>
        <p:txBody>
          <a:bodyPr>
            <a:noAutofit/>
          </a:bodyPr>
          <a:lstStyle>
            <a:lvl1pPr marL="0" marR="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sz="1500" b="1" baseline="0">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6" name="Text 2"/>
          <p:cNvSpPr>
            <a:spLocks noGrp="1"/>
          </p:cNvSpPr>
          <p:nvPr>
            <p:ph type="body" sz="quarter" idx="11" hasCustomPrompt="1"/>
          </p:nvPr>
        </p:nvSpPr>
        <p:spPr>
          <a:xfrm>
            <a:off x="4888940" y="3174938"/>
            <a:ext cx="3910543" cy="251235"/>
          </a:xfrm>
        </p:spPr>
        <p:txBody>
          <a:bodyPr>
            <a:noAutofit/>
          </a:bodyPr>
          <a:lstStyle>
            <a:lvl1pPr marL="0" marR="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sz="1500" b="1" baseline="0">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0" name="Text 3"/>
          <p:cNvSpPr>
            <a:spLocks noGrp="1"/>
          </p:cNvSpPr>
          <p:nvPr>
            <p:ph type="body" sz="quarter" idx="12" hasCustomPrompt="1"/>
          </p:nvPr>
        </p:nvSpPr>
        <p:spPr>
          <a:xfrm>
            <a:off x="345939" y="3412593"/>
            <a:ext cx="3910544" cy="1385144"/>
          </a:xfrm>
        </p:spPr>
        <p:txBody>
          <a:bodyPr>
            <a:noAutofit/>
          </a:bodyPr>
          <a:lstStyle>
            <a:lvl1pPr marL="0" marR="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sz="1350" baseline="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1" name="Text 4"/>
          <p:cNvSpPr>
            <a:spLocks noGrp="1"/>
          </p:cNvSpPr>
          <p:nvPr>
            <p:ph type="body" sz="quarter" idx="13" hasCustomPrompt="1"/>
          </p:nvPr>
        </p:nvSpPr>
        <p:spPr>
          <a:xfrm>
            <a:off x="4888939" y="3412593"/>
            <a:ext cx="3910544" cy="1385144"/>
          </a:xfrm>
        </p:spPr>
        <p:txBody>
          <a:bodyPr>
            <a:noAutofit/>
          </a:bodyPr>
          <a:lstStyle>
            <a:lvl1pPr marL="0" marR="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sz="135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3" name="Picture 1"/>
          <p:cNvSpPr>
            <a:spLocks noGrp="1"/>
          </p:cNvSpPr>
          <p:nvPr>
            <p:ph type="pic" sz="quarter" idx="14"/>
          </p:nvPr>
        </p:nvSpPr>
        <p:spPr>
          <a:xfrm>
            <a:off x="0" y="0"/>
            <a:ext cx="9144000" cy="2362955"/>
          </a:xfrm>
        </p:spPr>
        <p:txBody>
          <a:bodyPr/>
          <a:lstStyle/>
          <a:p>
            <a:r>
              <a:rPr lang="en-US"/>
              <a:t>Click icon to add picture</a:t>
            </a:r>
            <a:endParaRPr lang="ru-RU"/>
          </a:p>
        </p:txBody>
      </p:sp>
      <p:sp>
        <p:nvSpPr>
          <p:cNvPr id="14" name="Title"/>
          <p:cNvSpPr>
            <a:spLocks noGrp="1"/>
          </p:cNvSpPr>
          <p:nvPr>
            <p:ph type="title" hasCustomPrompt="1"/>
          </p:nvPr>
        </p:nvSpPr>
        <p:spPr>
          <a:xfrm>
            <a:off x="345230" y="2657350"/>
            <a:ext cx="8453542" cy="426044"/>
          </a:xfrm>
        </p:spPr>
        <p:txBody>
          <a:bodyPr>
            <a:noAutofit/>
          </a:bodyPr>
          <a:lstStyle>
            <a:lvl1pPr algn="ctr">
              <a:defRPr sz="2100"/>
            </a:lvl1pPr>
          </a:lstStyle>
          <a:p>
            <a:r>
              <a:rPr lang="en-US" dirty="0"/>
              <a:t>Click to add title</a:t>
            </a:r>
            <a:endParaRPr lang="ru-RU" dirty="0"/>
          </a:p>
        </p:txBody>
      </p:sp>
    </p:spTree>
    <p:extLst>
      <p:ext uri="{BB962C8B-B14F-4D97-AF65-F5344CB8AC3E}">
        <p14:creationId xmlns:p14="http://schemas.microsoft.com/office/powerpoint/2010/main" val="2057883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Products ">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39175" y="379538"/>
            <a:ext cx="7665651" cy="392093"/>
          </a:xfrm>
        </p:spPr>
        <p:txBody>
          <a:bodyPr>
            <a:noAutofit/>
          </a:bodyPr>
          <a:lstStyle>
            <a:lvl1pPr algn="ctr">
              <a:lnSpc>
                <a:spcPts val="2475"/>
              </a:lnSpc>
              <a:defRPr sz="2100"/>
            </a:lvl1pPr>
          </a:lstStyle>
          <a:p>
            <a:r>
              <a:rPr lang="en-US" dirty="0"/>
              <a:t>Click to add title</a:t>
            </a:r>
            <a:endParaRPr lang="ru-RU" dirty="0"/>
          </a:p>
        </p:txBody>
      </p:sp>
      <p:sp>
        <p:nvSpPr>
          <p:cNvPr id="5" name="Text 1"/>
          <p:cNvSpPr>
            <a:spLocks noGrp="1"/>
          </p:cNvSpPr>
          <p:nvPr>
            <p:ph type="body" sz="quarter" idx="10" hasCustomPrompt="1"/>
          </p:nvPr>
        </p:nvSpPr>
        <p:spPr>
          <a:xfrm>
            <a:off x="915597" y="1290646"/>
            <a:ext cx="1808560" cy="417347"/>
          </a:xfrm>
        </p:spPr>
        <p:txBody>
          <a:bodyPr lIns="0" rIns="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1">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7" name="Text 2"/>
          <p:cNvSpPr>
            <a:spLocks noGrp="1"/>
          </p:cNvSpPr>
          <p:nvPr>
            <p:ph type="body" sz="quarter" idx="11" hasCustomPrompt="1"/>
          </p:nvPr>
        </p:nvSpPr>
        <p:spPr>
          <a:xfrm>
            <a:off x="915597" y="1749190"/>
            <a:ext cx="1808561" cy="758483"/>
          </a:xfrm>
        </p:spPr>
        <p:txBody>
          <a:bodyPr lIns="0" r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9" name="Text 3"/>
          <p:cNvSpPr>
            <a:spLocks noGrp="1"/>
          </p:cNvSpPr>
          <p:nvPr>
            <p:ph type="body" sz="quarter" idx="12" hasCustomPrompt="1"/>
          </p:nvPr>
        </p:nvSpPr>
        <p:spPr>
          <a:xfrm>
            <a:off x="915597" y="3359442"/>
            <a:ext cx="1808561" cy="417347"/>
          </a:xfrm>
        </p:spPr>
        <p:txBody>
          <a:bodyPr lIns="0" rIns="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1" baseline="0">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0" name="Text 4"/>
          <p:cNvSpPr>
            <a:spLocks noGrp="1"/>
          </p:cNvSpPr>
          <p:nvPr>
            <p:ph type="body" sz="quarter" idx="13" hasCustomPrompt="1"/>
          </p:nvPr>
        </p:nvSpPr>
        <p:spPr>
          <a:xfrm>
            <a:off x="915597" y="3815328"/>
            <a:ext cx="1808561" cy="758483"/>
          </a:xfrm>
        </p:spPr>
        <p:txBody>
          <a:bodyPr lIns="0" r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1" name="Text 5"/>
          <p:cNvSpPr>
            <a:spLocks noGrp="1"/>
          </p:cNvSpPr>
          <p:nvPr>
            <p:ph type="body" sz="quarter" idx="14" hasCustomPrompt="1"/>
          </p:nvPr>
        </p:nvSpPr>
        <p:spPr>
          <a:xfrm>
            <a:off x="5117524" y="1290646"/>
            <a:ext cx="1801760" cy="417347"/>
          </a:xfrm>
        </p:spPr>
        <p:txBody>
          <a:bodyPr lIns="0" rIns="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lang="ru-RU" sz="1350" b="1" kern="1200" dirty="0">
                <a:solidFill>
                  <a:schemeClr val="tx1"/>
                </a:solidFill>
                <a:latin typeface="+mj-lt"/>
                <a:ea typeface="+mn-ea"/>
                <a:cs typeface="+mn-cs"/>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2" name="Text 6"/>
          <p:cNvSpPr>
            <a:spLocks noGrp="1"/>
          </p:cNvSpPr>
          <p:nvPr>
            <p:ph type="body" sz="quarter" idx="15" hasCustomPrompt="1"/>
          </p:nvPr>
        </p:nvSpPr>
        <p:spPr>
          <a:xfrm>
            <a:off x="5117524" y="1749190"/>
            <a:ext cx="1801759" cy="758483"/>
          </a:xfrm>
        </p:spPr>
        <p:txBody>
          <a:bodyPr lIns="0" r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3" name="Text 7"/>
          <p:cNvSpPr>
            <a:spLocks noGrp="1"/>
          </p:cNvSpPr>
          <p:nvPr>
            <p:ph type="body" sz="quarter" idx="16" hasCustomPrompt="1"/>
          </p:nvPr>
        </p:nvSpPr>
        <p:spPr>
          <a:xfrm>
            <a:off x="5117524" y="3359442"/>
            <a:ext cx="1801760" cy="417347"/>
          </a:xfrm>
        </p:spPr>
        <p:txBody>
          <a:bodyPr lIns="0" rIns="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1" baseline="0">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4" name="Text 8"/>
          <p:cNvSpPr>
            <a:spLocks noGrp="1"/>
          </p:cNvSpPr>
          <p:nvPr>
            <p:ph type="body" sz="quarter" idx="17" hasCustomPrompt="1"/>
          </p:nvPr>
        </p:nvSpPr>
        <p:spPr>
          <a:xfrm>
            <a:off x="5117524" y="3815328"/>
            <a:ext cx="1801760" cy="758483"/>
          </a:xfrm>
        </p:spPr>
        <p:txBody>
          <a:bodyPr lIns="0" rIns="0">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6" name="Picture 1"/>
          <p:cNvSpPr>
            <a:spLocks noGrp="1"/>
          </p:cNvSpPr>
          <p:nvPr>
            <p:ph type="pic" sz="quarter" idx="18"/>
          </p:nvPr>
        </p:nvSpPr>
        <p:spPr>
          <a:xfrm>
            <a:off x="2797261" y="1086688"/>
            <a:ext cx="1582353" cy="1582340"/>
          </a:xfrm>
        </p:spPr>
        <p:txBody>
          <a:bodyPr/>
          <a:lstStyle/>
          <a:p>
            <a:r>
              <a:rPr lang="en-US"/>
              <a:t>Click icon to add picture</a:t>
            </a:r>
            <a:endParaRPr lang="ru-RU"/>
          </a:p>
        </p:txBody>
      </p:sp>
      <p:sp>
        <p:nvSpPr>
          <p:cNvPr id="17" name="Picture 2"/>
          <p:cNvSpPr>
            <a:spLocks noGrp="1"/>
          </p:cNvSpPr>
          <p:nvPr>
            <p:ph type="pic" sz="quarter" idx="19"/>
          </p:nvPr>
        </p:nvSpPr>
        <p:spPr>
          <a:xfrm>
            <a:off x="2797261" y="3170725"/>
            <a:ext cx="1582353" cy="1582340"/>
          </a:xfrm>
        </p:spPr>
        <p:txBody>
          <a:bodyPr/>
          <a:lstStyle/>
          <a:p>
            <a:r>
              <a:rPr lang="en-US"/>
              <a:t>Click icon to add picture</a:t>
            </a:r>
            <a:endParaRPr lang="ru-RU"/>
          </a:p>
        </p:txBody>
      </p:sp>
      <p:sp>
        <p:nvSpPr>
          <p:cNvPr id="18" name="Picture 3"/>
          <p:cNvSpPr>
            <a:spLocks noGrp="1"/>
          </p:cNvSpPr>
          <p:nvPr>
            <p:ph type="pic" sz="quarter" idx="20"/>
          </p:nvPr>
        </p:nvSpPr>
        <p:spPr>
          <a:xfrm>
            <a:off x="6998894" y="1086688"/>
            <a:ext cx="1582353" cy="1582340"/>
          </a:xfrm>
        </p:spPr>
        <p:txBody>
          <a:bodyPr/>
          <a:lstStyle/>
          <a:p>
            <a:r>
              <a:rPr lang="en-US"/>
              <a:t>Click icon to add picture</a:t>
            </a:r>
            <a:endParaRPr lang="ru-RU"/>
          </a:p>
        </p:txBody>
      </p:sp>
      <p:sp>
        <p:nvSpPr>
          <p:cNvPr id="19" name="Picture 4"/>
          <p:cNvSpPr>
            <a:spLocks noGrp="1"/>
          </p:cNvSpPr>
          <p:nvPr>
            <p:ph type="pic" sz="quarter" idx="21"/>
          </p:nvPr>
        </p:nvSpPr>
        <p:spPr>
          <a:xfrm>
            <a:off x="6998894" y="3170725"/>
            <a:ext cx="1582353" cy="1582340"/>
          </a:xfrm>
        </p:spPr>
        <p:txBody>
          <a:bodyPr/>
          <a:lstStyle/>
          <a:p>
            <a:r>
              <a:rPr lang="en-US"/>
              <a:t>Click icon to add picture</a:t>
            </a:r>
            <a:endParaRPr lang="ru-RU"/>
          </a:p>
        </p:txBody>
      </p:sp>
    </p:spTree>
    <p:extLst>
      <p:ext uri="{BB962C8B-B14F-4D97-AF65-F5344CB8AC3E}">
        <p14:creationId xmlns:p14="http://schemas.microsoft.com/office/powerpoint/2010/main" val="1920801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Problem and Solutio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63797" y="359169"/>
            <a:ext cx="8216408" cy="439624"/>
          </a:xfrm>
        </p:spPr>
        <p:txBody>
          <a:bodyPr>
            <a:noAutofit/>
          </a:bodyPr>
          <a:lstStyle>
            <a:lvl1pPr algn="ctr">
              <a:lnSpc>
                <a:spcPts val="2475"/>
              </a:lnSpc>
              <a:defRPr sz="2100"/>
            </a:lvl1pPr>
          </a:lstStyle>
          <a:p>
            <a:r>
              <a:rPr lang="en-US" dirty="0"/>
              <a:t>Click to add title</a:t>
            </a:r>
            <a:endParaRPr lang="ru-RU" dirty="0"/>
          </a:p>
        </p:txBody>
      </p:sp>
      <p:sp>
        <p:nvSpPr>
          <p:cNvPr id="10" name="Text 1"/>
          <p:cNvSpPr>
            <a:spLocks noGrp="1"/>
          </p:cNvSpPr>
          <p:nvPr>
            <p:ph type="body" sz="quarter" idx="14" hasCustomPrompt="1"/>
          </p:nvPr>
        </p:nvSpPr>
        <p:spPr>
          <a:xfrm>
            <a:off x="463844" y="3024663"/>
            <a:ext cx="1711800" cy="937022"/>
          </a:xfrm>
        </p:spPr>
        <p:txBody>
          <a:bodyPr lIns="0" rIns="0">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20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1" name="Text 2"/>
          <p:cNvSpPr>
            <a:spLocks noGrp="1"/>
          </p:cNvSpPr>
          <p:nvPr>
            <p:ph type="body" sz="quarter" idx="15" hasCustomPrompt="1"/>
          </p:nvPr>
        </p:nvSpPr>
        <p:spPr>
          <a:xfrm>
            <a:off x="2684258" y="1749204"/>
            <a:ext cx="1711853" cy="937022"/>
          </a:xfrm>
        </p:spPr>
        <p:txBody>
          <a:bodyPr lIns="0" rIns="0">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20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4" name="Text 3"/>
          <p:cNvSpPr>
            <a:spLocks noGrp="1"/>
          </p:cNvSpPr>
          <p:nvPr>
            <p:ph type="body" sz="quarter" idx="16" hasCustomPrompt="1"/>
          </p:nvPr>
        </p:nvSpPr>
        <p:spPr>
          <a:xfrm>
            <a:off x="4748151" y="3024662"/>
            <a:ext cx="1711800" cy="937022"/>
          </a:xfrm>
        </p:spPr>
        <p:txBody>
          <a:bodyPr lIns="0" rIns="0">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20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r>
              <a:rPr lang="ru-RU" dirty="0">
                <a:effectLst/>
              </a:rPr>
              <a:t>         </a:t>
            </a:r>
            <a:endParaRPr lang="ru-RU" dirty="0"/>
          </a:p>
        </p:txBody>
      </p:sp>
      <p:sp>
        <p:nvSpPr>
          <p:cNvPr id="15" name="Text 4"/>
          <p:cNvSpPr>
            <a:spLocks noGrp="1"/>
          </p:cNvSpPr>
          <p:nvPr>
            <p:ph type="body" sz="quarter" idx="17" hasCustomPrompt="1"/>
          </p:nvPr>
        </p:nvSpPr>
        <p:spPr>
          <a:xfrm>
            <a:off x="6968453" y="1749204"/>
            <a:ext cx="1711800" cy="936900"/>
          </a:xfrm>
        </p:spPr>
        <p:txBody>
          <a:bodyPr lIns="0" rIns="0">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200" baseline="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4" name="Text 5"/>
          <p:cNvSpPr>
            <a:spLocks noGrp="1"/>
          </p:cNvSpPr>
          <p:nvPr>
            <p:ph type="body" sz="quarter" idx="19" hasCustomPrompt="1"/>
          </p:nvPr>
        </p:nvSpPr>
        <p:spPr>
          <a:xfrm>
            <a:off x="318754" y="2757850"/>
            <a:ext cx="2001982" cy="334565"/>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350" b="1">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a:effectLst/>
              </a:rPr>
              <a:t>Click to add text</a:t>
            </a:r>
            <a:endParaRPr lang="ru-RU" dirty="0"/>
          </a:p>
        </p:txBody>
      </p:sp>
      <p:sp>
        <p:nvSpPr>
          <p:cNvPr id="16" name="Text 6"/>
          <p:cNvSpPr>
            <a:spLocks noGrp="1"/>
          </p:cNvSpPr>
          <p:nvPr>
            <p:ph type="body" sz="quarter" idx="20" hasCustomPrompt="1"/>
          </p:nvPr>
        </p:nvSpPr>
        <p:spPr>
          <a:xfrm>
            <a:off x="4603061" y="2757850"/>
            <a:ext cx="2001982" cy="334565"/>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350" b="1">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a:effectLst/>
              </a:rPr>
              <a:t>Click to add text</a:t>
            </a:r>
            <a:endParaRPr lang="ru-RU" dirty="0"/>
          </a:p>
        </p:txBody>
      </p:sp>
      <p:sp>
        <p:nvSpPr>
          <p:cNvPr id="17" name="Text 7"/>
          <p:cNvSpPr>
            <a:spLocks noGrp="1"/>
          </p:cNvSpPr>
          <p:nvPr>
            <p:ph type="body" sz="quarter" idx="21" hasCustomPrompt="1"/>
          </p:nvPr>
        </p:nvSpPr>
        <p:spPr>
          <a:xfrm>
            <a:off x="2539194" y="1484755"/>
            <a:ext cx="2001982" cy="334565"/>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350" b="1">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8" name="Text 8"/>
          <p:cNvSpPr>
            <a:spLocks noGrp="1"/>
          </p:cNvSpPr>
          <p:nvPr>
            <p:ph type="body" sz="quarter" idx="22" hasCustomPrompt="1"/>
          </p:nvPr>
        </p:nvSpPr>
        <p:spPr>
          <a:xfrm>
            <a:off x="6823363" y="1484754"/>
            <a:ext cx="2001982" cy="334565"/>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350" b="1">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Tree>
    <p:extLst>
      <p:ext uri="{BB962C8B-B14F-4D97-AF65-F5344CB8AC3E}">
        <p14:creationId xmlns:p14="http://schemas.microsoft.com/office/powerpoint/2010/main" val="1431786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Process 1">
    <p:spTree>
      <p:nvGrpSpPr>
        <p:cNvPr id="1" name=""/>
        <p:cNvGrpSpPr/>
        <p:nvPr/>
      </p:nvGrpSpPr>
      <p:grpSpPr>
        <a:xfrm>
          <a:off x="0" y="0"/>
          <a:ext cx="0" cy="0"/>
          <a:chOff x="0" y="0"/>
          <a:chExt cx="0" cy="0"/>
        </a:xfrm>
      </p:grpSpPr>
      <p:sp>
        <p:nvSpPr>
          <p:cNvPr id="5" name="Picture 1"/>
          <p:cNvSpPr>
            <a:spLocks noGrp="1"/>
          </p:cNvSpPr>
          <p:nvPr>
            <p:ph type="pic" sz="quarter" idx="10"/>
          </p:nvPr>
        </p:nvSpPr>
        <p:spPr>
          <a:xfrm>
            <a:off x="0" y="0"/>
            <a:ext cx="9144000" cy="5143500"/>
          </a:xfrm>
        </p:spPr>
        <p:txBody>
          <a:bodyPr/>
          <a:lstStyle/>
          <a:p>
            <a:r>
              <a:rPr lang="en-US"/>
              <a:t>Click icon to add picture</a:t>
            </a:r>
            <a:endParaRPr lang="ru-RU" dirty="0"/>
          </a:p>
        </p:txBody>
      </p:sp>
      <p:sp>
        <p:nvSpPr>
          <p:cNvPr id="7" name="Text 1"/>
          <p:cNvSpPr>
            <a:spLocks noGrp="1"/>
          </p:cNvSpPr>
          <p:nvPr>
            <p:ph type="body" sz="quarter" idx="11" hasCustomPrompt="1"/>
          </p:nvPr>
        </p:nvSpPr>
        <p:spPr>
          <a:xfrm>
            <a:off x="1461332" y="3613411"/>
            <a:ext cx="2267999" cy="263062"/>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9" name="Text 2"/>
          <p:cNvSpPr>
            <a:spLocks noGrp="1"/>
          </p:cNvSpPr>
          <p:nvPr>
            <p:ph type="body" sz="quarter" idx="12" hasCustomPrompt="1"/>
          </p:nvPr>
        </p:nvSpPr>
        <p:spPr>
          <a:xfrm>
            <a:off x="3986609" y="3171143"/>
            <a:ext cx="2171702" cy="263062"/>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10" name="Text 3"/>
          <p:cNvSpPr>
            <a:spLocks noGrp="1"/>
          </p:cNvSpPr>
          <p:nvPr>
            <p:ph type="body" sz="quarter" idx="13" hasCustomPrompt="1"/>
          </p:nvPr>
        </p:nvSpPr>
        <p:spPr>
          <a:xfrm>
            <a:off x="6126265" y="2226879"/>
            <a:ext cx="2268002" cy="263062"/>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2" name="Text 4"/>
          <p:cNvSpPr>
            <a:spLocks noGrp="1"/>
          </p:cNvSpPr>
          <p:nvPr>
            <p:ph type="body" sz="quarter" idx="14" hasCustomPrompt="1"/>
          </p:nvPr>
        </p:nvSpPr>
        <p:spPr>
          <a:xfrm>
            <a:off x="1461331" y="3871108"/>
            <a:ext cx="2268000" cy="750094"/>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3" name="Text 5"/>
          <p:cNvSpPr>
            <a:spLocks noGrp="1"/>
          </p:cNvSpPr>
          <p:nvPr>
            <p:ph type="body" sz="quarter" idx="15" hasCustomPrompt="1"/>
          </p:nvPr>
        </p:nvSpPr>
        <p:spPr>
          <a:xfrm>
            <a:off x="6126266" y="2489941"/>
            <a:ext cx="2268000" cy="750094"/>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baseline="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5" name="Text 6"/>
          <p:cNvSpPr>
            <a:spLocks noGrp="1"/>
          </p:cNvSpPr>
          <p:nvPr>
            <p:ph type="body" sz="quarter" idx="16" hasCustomPrompt="1"/>
          </p:nvPr>
        </p:nvSpPr>
        <p:spPr>
          <a:xfrm>
            <a:off x="3986610" y="3434205"/>
            <a:ext cx="2171700" cy="750094"/>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baseline="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7" name="Text 7"/>
          <p:cNvSpPr>
            <a:spLocks noGrp="1"/>
          </p:cNvSpPr>
          <p:nvPr>
            <p:ph type="body" sz="quarter" idx="17" hasCustomPrompt="1"/>
          </p:nvPr>
        </p:nvSpPr>
        <p:spPr>
          <a:xfrm>
            <a:off x="1793326" y="3166422"/>
            <a:ext cx="512993" cy="263129"/>
          </a:xfrm>
        </p:spPr>
        <p:txBody>
          <a:bodyPr>
            <a:noAutofit/>
          </a:bodyPr>
          <a:lstStyle>
            <a:lvl1pPr>
              <a:defRPr sz="2100" b="1">
                <a:solidFill>
                  <a:schemeClr val="accent2"/>
                </a:solidFill>
                <a:latin typeface="+mj-lt"/>
              </a:defRPr>
            </a:lvl1pPr>
          </a:lstStyle>
          <a:p>
            <a:pPr lvl="0"/>
            <a:r>
              <a:rPr lang="ru-RU" dirty="0"/>
              <a:t>№</a:t>
            </a:r>
          </a:p>
        </p:txBody>
      </p:sp>
      <p:sp>
        <p:nvSpPr>
          <p:cNvPr id="19" name="Text 8"/>
          <p:cNvSpPr>
            <a:spLocks noGrp="1"/>
          </p:cNvSpPr>
          <p:nvPr>
            <p:ph type="body" sz="quarter" idx="18" hasCustomPrompt="1"/>
          </p:nvPr>
        </p:nvSpPr>
        <p:spPr>
          <a:xfrm>
            <a:off x="4221400" y="2705762"/>
            <a:ext cx="512993" cy="263129"/>
          </a:xfrm>
        </p:spPr>
        <p:txBody>
          <a:bodyPr>
            <a:noAutofit/>
          </a:bodyPr>
          <a:lstStyle>
            <a:lvl1pPr>
              <a:defRPr sz="2100" b="1">
                <a:solidFill>
                  <a:schemeClr val="accent2"/>
                </a:solidFill>
                <a:latin typeface="+mj-lt"/>
              </a:defRPr>
            </a:lvl1pPr>
          </a:lstStyle>
          <a:p>
            <a:pPr lvl="0"/>
            <a:r>
              <a:rPr lang="ru-RU" dirty="0"/>
              <a:t>№</a:t>
            </a:r>
          </a:p>
        </p:txBody>
      </p:sp>
      <p:sp>
        <p:nvSpPr>
          <p:cNvPr id="20" name="Text 9"/>
          <p:cNvSpPr>
            <a:spLocks noGrp="1"/>
          </p:cNvSpPr>
          <p:nvPr>
            <p:ph type="body" sz="quarter" idx="19" hasCustomPrompt="1"/>
          </p:nvPr>
        </p:nvSpPr>
        <p:spPr>
          <a:xfrm>
            <a:off x="6426192" y="1771651"/>
            <a:ext cx="512993" cy="263129"/>
          </a:xfrm>
        </p:spPr>
        <p:txBody>
          <a:bodyPr>
            <a:noAutofit/>
          </a:bodyPr>
          <a:lstStyle>
            <a:lvl1pPr>
              <a:defRPr sz="2100" b="1">
                <a:solidFill>
                  <a:schemeClr val="accent2"/>
                </a:solidFill>
                <a:latin typeface="+mj-lt"/>
              </a:defRPr>
            </a:lvl1pPr>
          </a:lstStyle>
          <a:p>
            <a:pPr lvl="0"/>
            <a:r>
              <a:rPr lang="ru-RU" dirty="0"/>
              <a:t>№</a:t>
            </a:r>
          </a:p>
        </p:txBody>
      </p:sp>
      <p:sp>
        <p:nvSpPr>
          <p:cNvPr id="21" name="Title"/>
          <p:cNvSpPr>
            <a:spLocks noGrp="1"/>
          </p:cNvSpPr>
          <p:nvPr>
            <p:ph type="title" hasCustomPrompt="1"/>
          </p:nvPr>
        </p:nvSpPr>
        <p:spPr>
          <a:xfrm>
            <a:off x="754838" y="379617"/>
            <a:ext cx="7634326" cy="409164"/>
          </a:xfrm>
        </p:spPr>
        <p:txBody>
          <a:bodyPr>
            <a:noAutofit/>
          </a:bodyPr>
          <a:lstStyle>
            <a:lvl1pPr algn="ctr">
              <a:defRPr sz="2100">
                <a:solidFill>
                  <a:schemeClr val="bg1"/>
                </a:solidFill>
              </a:defRPr>
            </a:lvl1pPr>
          </a:lstStyle>
          <a:p>
            <a:r>
              <a:rPr lang="en-US" dirty="0"/>
              <a:t>Click to add title</a:t>
            </a:r>
            <a:endParaRPr lang="ru-RU" dirty="0"/>
          </a:p>
        </p:txBody>
      </p:sp>
      <p:sp>
        <p:nvSpPr>
          <p:cNvPr id="14" name="Text 1"/>
          <p:cNvSpPr>
            <a:spLocks noGrp="1"/>
          </p:cNvSpPr>
          <p:nvPr>
            <p:ph type="body" sz="quarter" idx="20" hasCustomPrompt="1"/>
          </p:nvPr>
        </p:nvSpPr>
        <p:spPr>
          <a:xfrm>
            <a:off x="2059670" y="920782"/>
            <a:ext cx="5024660" cy="494336"/>
          </a:xfrm>
        </p:spPr>
        <p:txBody>
          <a:bodyPr>
            <a:noAutofit/>
          </a:bodyPr>
          <a:lstStyle>
            <a:lvl1pPr marL="0" marR="0" indent="0" algn="ctr" defTabSz="685800" rtl="0" eaLnBrk="1" fontAlgn="auto" latinLnBrk="0" hangingPunct="1">
              <a:lnSpc>
                <a:spcPts val="150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Tree>
    <p:extLst>
      <p:ext uri="{BB962C8B-B14F-4D97-AF65-F5344CB8AC3E}">
        <p14:creationId xmlns:p14="http://schemas.microsoft.com/office/powerpoint/2010/main" val="1955832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838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6172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1A2F0B57-8E6A-4005-9EDD-D258F6CC94AB}" type="datetimeFigureOut">
              <a:rPr lang="uk-UA" smtClean="0"/>
              <a:pPr/>
              <a:t>17.08.2023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pPr/>
              <a:t>‹#›</a:t>
            </a:fld>
            <a:endParaRPr lang="uk-UA"/>
          </a:p>
        </p:txBody>
      </p:sp>
    </p:spTree>
    <p:extLst>
      <p:ext uri="{BB962C8B-B14F-4D97-AF65-F5344CB8AC3E}">
        <p14:creationId xmlns:p14="http://schemas.microsoft.com/office/powerpoint/2010/main" val="983087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Process 2">
    <p:spTree>
      <p:nvGrpSpPr>
        <p:cNvPr id="1" name=""/>
        <p:cNvGrpSpPr/>
        <p:nvPr/>
      </p:nvGrpSpPr>
      <p:grpSpPr>
        <a:xfrm>
          <a:off x="0" y="0"/>
          <a:ext cx="0" cy="0"/>
          <a:chOff x="0" y="0"/>
          <a:chExt cx="0" cy="0"/>
        </a:xfrm>
      </p:grpSpPr>
      <p:sp>
        <p:nvSpPr>
          <p:cNvPr id="13" name="Picture 1"/>
          <p:cNvSpPr>
            <a:spLocks noGrp="1"/>
          </p:cNvSpPr>
          <p:nvPr>
            <p:ph type="pic" sz="quarter" idx="21"/>
          </p:nvPr>
        </p:nvSpPr>
        <p:spPr>
          <a:xfrm>
            <a:off x="0" y="0"/>
            <a:ext cx="9144000" cy="5143500"/>
          </a:xfrm>
        </p:spPr>
        <p:txBody>
          <a:bodyPr/>
          <a:lstStyle/>
          <a:p>
            <a:r>
              <a:rPr lang="en-US"/>
              <a:t>Click icon to add picture</a:t>
            </a:r>
            <a:endParaRPr lang="ru-RU" dirty="0"/>
          </a:p>
        </p:txBody>
      </p:sp>
      <p:sp>
        <p:nvSpPr>
          <p:cNvPr id="4" name="Text 1"/>
          <p:cNvSpPr>
            <a:spLocks noGrp="1"/>
          </p:cNvSpPr>
          <p:nvPr>
            <p:ph type="body" sz="quarter" idx="11" hasCustomPrompt="1"/>
          </p:nvPr>
        </p:nvSpPr>
        <p:spPr>
          <a:xfrm>
            <a:off x="543588" y="1493719"/>
            <a:ext cx="2303273" cy="263062"/>
          </a:xfrm>
        </p:spPr>
        <p:txBody>
          <a:bodyPr>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5" name="Text 2"/>
          <p:cNvSpPr>
            <a:spLocks noGrp="1"/>
          </p:cNvSpPr>
          <p:nvPr>
            <p:ph type="body" sz="quarter" idx="14" hasCustomPrompt="1"/>
          </p:nvPr>
        </p:nvSpPr>
        <p:spPr>
          <a:xfrm>
            <a:off x="543588" y="1765850"/>
            <a:ext cx="2303273" cy="933577"/>
          </a:xfrm>
        </p:spPr>
        <p:txBody>
          <a:bodyPr>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200" baseline="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6" name="Text 3"/>
          <p:cNvSpPr>
            <a:spLocks noGrp="1"/>
          </p:cNvSpPr>
          <p:nvPr>
            <p:ph type="body" sz="quarter" idx="15" hasCustomPrompt="1"/>
          </p:nvPr>
        </p:nvSpPr>
        <p:spPr>
          <a:xfrm>
            <a:off x="2518303" y="3789447"/>
            <a:ext cx="2303273" cy="263062"/>
          </a:xfrm>
        </p:spPr>
        <p:txBody>
          <a:bodyPr>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7" name="Text 4"/>
          <p:cNvSpPr>
            <a:spLocks noGrp="1"/>
          </p:cNvSpPr>
          <p:nvPr>
            <p:ph type="body" sz="quarter" idx="16" hasCustomPrompt="1"/>
          </p:nvPr>
        </p:nvSpPr>
        <p:spPr>
          <a:xfrm>
            <a:off x="2518303" y="4061577"/>
            <a:ext cx="2303273" cy="933577"/>
          </a:xfrm>
        </p:spPr>
        <p:txBody>
          <a:bodyPr>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200" baseline="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8" name="Text 5"/>
          <p:cNvSpPr>
            <a:spLocks noGrp="1"/>
          </p:cNvSpPr>
          <p:nvPr>
            <p:ph type="body" sz="quarter" idx="17" hasCustomPrompt="1"/>
          </p:nvPr>
        </p:nvSpPr>
        <p:spPr>
          <a:xfrm>
            <a:off x="4296032" y="1178325"/>
            <a:ext cx="2303273" cy="263062"/>
          </a:xfrm>
        </p:spPr>
        <p:txBody>
          <a:bodyPr>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9" name="Text 6"/>
          <p:cNvSpPr>
            <a:spLocks noGrp="1"/>
          </p:cNvSpPr>
          <p:nvPr>
            <p:ph type="body" sz="quarter" idx="18" hasCustomPrompt="1"/>
          </p:nvPr>
        </p:nvSpPr>
        <p:spPr>
          <a:xfrm>
            <a:off x="4296032" y="1450455"/>
            <a:ext cx="2303273" cy="933577"/>
          </a:xfrm>
        </p:spPr>
        <p:txBody>
          <a:bodyPr>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200" baseline="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0" name="Text 7"/>
          <p:cNvSpPr>
            <a:spLocks noGrp="1"/>
          </p:cNvSpPr>
          <p:nvPr>
            <p:ph type="body" sz="quarter" idx="19" hasCustomPrompt="1"/>
          </p:nvPr>
        </p:nvSpPr>
        <p:spPr>
          <a:xfrm>
            <a:off x="6314522" y="3430278"/>
            <a:ext cx="2284911" cy="263062"/>
          </a:xfrm>
        </p:spPr>
        <p:txBody>
          <a:bodyPr>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1" name="Text 8"/>
          <p:cNvSpPr>
            <a:spLocks noGrp="1"/>
          </p:cNvSpPr>
          <p:nvPr>
            <p:ph type="body" sz="quarter" idx="20" hasCustomPrompt="1"/>
          </p:nvPr>
        </p:nvSpPr>
        <p:spPr>
          <a:xfrm>
            <a:off x="6314522" y="3702408"/>
            <a:ext cx="2284911" cy="933577"/>
          </a:xfrm>
        </p:spPr>
        <p:txBody>
          <a:bodyPr>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200" baseline="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8" name="Title"/>
          <p:cNvSpPr>
            <a:spLocks noGrp="1"/>
          </p:cNvSpPr>
          <p:nvPr>
            <p:ph type="title" hasCustomPrompt="1"/>
          </p:nvPr>
        </p:nvSpPr>
        <p:spPr>
          <a:xfrm>
            <a:off x="754838" y="379520"/>
            <a:ext cx="7634326" cy="409164"/>
          </a:xfrm>
        </p:spPr>
        <p:txBody>
          <a:bodyPr>
            <a:noAutofit/>
          </a:bodyPr>
          <a:lstStyle>
            <a:lvl1pPr algn="ctr">
              <a:defRPr sz="2100">
                <a:solidFill>
                  <a:schemeClr val="bg1"/>
                </a:solidFill>
              </a:defRPr>
            </a:lvl1pPr>
          </a:lstStyle>
          <a:p>
            <a:r>
              <a:rPr lang="en-US" dirty="0"/>
              <a:t>Click to add title</a:t>
            </a:r>
            <a:endParaRPr lang="ru-RU" dirty="0"/>
          </a:p>
        </p:txBody>
      </p:sp>
    </p:spTree>
    <p:extLst>
      <p:ext uri="{BB962C8B-B14F-4D97-AF65-F5344CB8AC3E}">
        <p14:creationId xmlns:p14="http://schemas.microsoft.com/office/powerpoint/2010/main" val="3105376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Process 3">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186775" y="394287"/>
            <a:ext cx="6770451" cy="385231"/>
          </a:xfrm>
        </p:spPr>
        <p:txBody>
          <a:bodyPr>
            <a:noAutofit/>
          </a:bodyPr>
          <a:lstStyle>
            <a:lvl1pPr algn="ctr">
              <a:defRPr sz="2100"/>
            </a:lvl1pPr>
          </a:lstStyle>
          <a:p>
            <a:r>
              <a:rPr lang="en-US" dirty="0"/>
              <a:t>Click to add title</a:t>
            </a:r>
            <a:endParaRPr lang="ru-RU" dirty="0"/>
          </a:p>
        </p:txBody>
      </p:sp>
      <p:sp>
        <p:nvSpPr>
          <p:cNvPr id="5" name="Text 1"/>
          <p:cNvSpPr>
            <a:spLocks noGrp="1"/>
          </p:cNvSpPr>
          <p:nvPr>
            <p:ph type="body" sz="quarter" idx="10" hasCustomPrompt="1"/>
          </p:nvPr>
        </p:nvSpPr>
        <p:spPr>
          <a:xfrm>
            <a:off x="1186775" y="941151"/>
            <a:ext cx="6770451" cy="494336"/>
          </a:xfrm>
        </p:spPr>
        <p:txBody>
          <a:bodyPr>
            <a:noAutofit/>
          </a:bodyPr>
          <a:lstStyle>
            <a:lvl1pPr marL="0" marR="0" indent="0" algn="ctr" defTabSz="685800" rtl="0" eaLnBrk="1" fontAlgn="auto" latinLnBrk="0" hangingPunct="1">
              <a:lnSpc>
                <a:spcPts val="1500"/>
              </a:lnSpc>
              <a:spcBef>
                <a:spcPts val="0"/>
              </a:spcBef>
              <a:spcAft>
                <a:spcPts val="0"/>
              </a:spcAft>
              <a:buClrTx/>
              <a:buSzTx/>
              <a:buFont typeface="Arial" panose="020B0604020202020204" pitchFamily="34" charset="0"/>
              <a:buNone/>
              <a:tabLst/>
              <a:defRPr sz="120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9" name="Text 2"/>
          <p:cNvSpPr>
            <a:spLocks noGrp="1"/>
          </p:cNvSpPr>
          <p:nvPr>
            <p:ph type="body" sz="quarter" idx="11" hasCustomPrompt="1"/>
          </p:nvPr>
        </p:nvSpPr>
        <p:spPr>
          <a:xfrm>
            <a:off x="948446" y="2816158"/>
            <a:ext cx="1620000" cy="262951"/>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0" name="Text 3"/>
          <p:cNvSpPr>
            <a:spLocks noGrp="1"/>
          </p:cNvSpPr>
          <p:nvPr>
            <p:ph type="body" sz="quarter" idx="12" hasCustomPrompt="1"/>
          </p:nvPr>
        </p:nvSpPr>
        <p:spPr>
          <a:xfrm>
            <a:off x="4965968" y="2816157"/>
            <a:ext cx="1620000" cy="262641"/>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1" name="Text 4"/>
          <p:cNvSpPr>
            <a:spLocks noGrp="1"/>
          </p:cNvSpPr>
          <p:nvPr>
            <p:ph type="body" sz="quarter" idx="13" hasCustomPrompt="1"/>
          </p:nvPr>
        </p:nvSpPr>
        <p:spPr>
          <a:xfrm>
            <a:off x="2957207" y="2816158"/>
            <a:ext cx="1620000" cy="262640"/>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2" name="Text 5"/>
          <p:cNvSpPr>
            <a:spLocks noGrp="1"/>
          </p:cNvSpPr>
          <p:nvPr>
            <p:ph type="body" sz="quarter" idx="14" hasCustomPrompt="1"/>
          </p:nvPr>
        </p:nvSpPr>
        <p:spPr>
          <a:xfrm>
            <a:off x="6974729" y="2816157"/>
            <a:ext cx="1620000" cy="262641"/>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4" name="Text 6"/>
          <p:cNvSpPr>
            <a:spLocks noGrp="1"/>
          </p:cNvSpPr>
          <p:nvPr>
            <p:ph type="body" sz="quarter" idx="15" hasCustomPrompt="1"/>
          </p:nvPr>
        </p:nvSpPr>
        <p:spPr>
          <a:xfrm>
            <a:off x="955742" y="3086253"/>
            <a:ext cx="1612704" cy="1408510"/>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5" name="Text 7"/>
          <p:cNvSpPr>
            <a:spLocks noGrp="1"/>
          </p:cNvSpPr>
          <p:nvPr>
            <p:ph type="body" sz="quarter" idx="16" hasCustomPrompt="1"/>
          </p:nvPr>
        </p:nvSpPr>
        <p:spPr>
          <a:xfrm>
            <a:off x="4965970" y="3086253"/>
            <a:ext cx="1619999" cy="1408510"/>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6" name="Text 8"/>
          <p:cNvSpPr>
            <a:spLocks noGrp="1"/>
          </p:cNvSpPr>
          <p:nvPr>
            <p:ph type="body" sz="quarter" idx="17" hasCustomPrompt="1"/>
          </p:nvPr>
        </p:nvSpPr>
        <p:spPr>
          <a:xfrm>
            <a:off x="2957207" y="3086253"/>
            <a:ext cx="1620000" cy="1408510"/>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7" name="Text 9"/>
          <p:cNvSpPr>
            <a:spLocks noGrp="1"/>
          </p:cNvSpPr>
          <p:nvPr>
            <p:ph type="body" sz="quarter" idx="18" hasCustomPrompt="1"/>
          </p:nvPr>
        </p:nvSpPr>
        <p:spPr>
          <a:xfrm>
            <a:off x="6974731" y="3086253"/>
            <a:ext cx="1619999" cy="1408510"/>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9" name="Text 10"/>
          <p:cNvSpPr>
            <a:spLocks noGrp="1"/>
          </p:cNvSpPr>
          <p:nvPr>
            <p:ph type="body" sz="quarter" idx="19" hasCustomPrompt="1"/>
          </p:nvPr>
        </p:nvSpPr>
        <p:spPr>
          <a:xfrm>
            <a:off x="1079771" y="1841235"/>
            <a:ext cx="393515" cy="364309"/>
          </a:xfrm>
        </p:spPr>
        <p:txBody>
          <a:bodyPr>
            <a:noAutofit/>
          </a:bodyPr>
          <a:lstStyle>
            <a:lvl1pPr>
              <a:defRPr sz="2700" b="1">
                <a:solidFill>
                  <a:schemeClr val="bg1"/>
                </a:solidFill>
                <a:latin typeface="+mj-lt"/>
              </a:defRPr>
            </a:lvl1pPr>
          </a:lstStyle>
          <a:p>
            <a:pPr lvl="0"/>
            <a:r>
              <a:rPr lang="ru-RU" dirty="0"/>
              <a:t>№</a:t>
            </a:r>
          </a:p>
        </p:txBody>
      </p:sp>
      <p:sp>
        <p:nvSpPr>
          <p:cNvPr id="20" name="Text 11"/>
          <p:cNvSpPr>
            <a:spLocks noGrp="1"/>
          </p:cNvSpPr>
          <p:nvPr>
            <p:ph type="body" sz="quarter" idx="20" hasCustomPrompt="1"/>
          </p:nvPr>
        </p:nvSpPr>
        <p:spPr>
          <a:xfrm>
            <a:off x="5092885" y="1856261"/>
            <a:ext cx="393515" cy="363875"/>
          </a:xfrm>
        </p:spPr>
        <p:txBody>
          <a:bodyPr>
            <a:noAutofit/>
          </a:bodyPr>
          <a:lstStyle>
            <a:lvl1pPr>
              <a:defRPr sz="2700" b="1">
                <a:solidFill>
                  <a:schemeClr val="bg1"/>
                </a:solidFill>
                <a:latin typeface="+mj-lt"/>
              </a:defRPr>
            </a:lvl1pPr>
          </a:lstStyle>
          <a:p>
            <a:pPr lvl="0"/>
            <a:r>
              <a:rPr lang="ru-RU" dirty="0"/>
              <a:t>№</a:t>
            </a:r>
          </a:p>
        </p:txBody>
      </p:sp>
      <p:sp>
        <p:nvSpPr>
          <p:cNvPr id="22" name="Text 12"/>
          <p:cNvSpPr>
            <a:spLocks noGrp="1"/>
          </p:cNvSpPr>
          <p:nvPr>
            <p:ph type="body" sz="quarter" idx="21" hasCustomPrompt="1"/>
          </p:nvPr>
        </p:nvSpPr>
        <p:spPr>
          <a:xfrm>
            <a:off x="3083440" y="1837590"/>
            <a:ext cx="393515" cy="363875"/>
          </a:xfrm>
        </p:spPr>
        <p:txBody>
          <a:bodyPr>
            <a:noAutofit/>
          </a:bodyPr>
          <a:lstStyle>
            <a:lvl1pPr>
              <a:defRPr sz="2700" b="1">
                <a:solidFill>
                  <a:schemeClr val="bg1"/>
                </a:solidFill>
                <a:latin typeface="+mj-lt"/>
              </a:defRPr>
            </a:lvl1pPr>
          </a:lstStyle>
          <a:p>
            <a:pPr lvl="0"/>
            <a:r>
              <a:rPr lang="ru-RU" dirty="0"/>
              <a:t>№</a:t>
            </a:r>
          </a:p>
        </p:txBody>
      </p:sp>
      <p:sp>
        <p:nvSpPr>
          <p:cNvPr id="23" name="Text 13"/>
          <p:cNvSpPr>
            <a:spLocks noGrp="1"/>
          </p:cNvSpPr>
          <p:nvPr>
            <p:ph type="body" sz="quarter" idx="22" hasCustomPrompt="1"/>
          </p:nvPr>
        </p:nvSpPr>
        <p:spPr>
          <a:xfrm>
            <a:off x="7102330" y="1837590"/>
            <a:ext cx="387739" cy="363875"/>
          </a:xfrm>
        </p:spPr>
        <p:txBody>
          <a:bodyPr>
            <a:noAutofit/>
          </a:bodyPr>
          <a:lstStyle>
            <a:lvl1pPr>
              <a:defRPr sz="2700" b="1">
                <a:solidFill>
                  <a:schemeClr val="bg1"/>
                </a:solidFill>
                <a:latin typeface="+mj-lt"/>
              </a:defRPr>
            </a:lvl1pPr>
          </a:lstStyle>
          <a:p>
            <a:pPr lvl="0"/>
            <a:r>
              <a:rPr lang="ru-RU" dirty="0"/>
              <a:t>№</a:t>
            </a:r>
          </a:p>
        </p:txBody>
      </p:sp>
    </p:spTree>
    <p:extLst>
      <p:ext uri="{BB962C8B-B14F-4D97-AF65-F5344CB8AC3E}">
        <p14:creationId xmlns:p14="http://schemas.microsoft.com/office/powerpoint/2010/main" val="192099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tatistic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06996" y="335605"/>
            <a:ext cx="6530009" cy="514191"/>
          </a:xfrm>
        </p:spPr>
        <p:txBody>
          <a:bodyPr>
            <a:noAutofit/>
          </a:bodyPr>
          <a:lstStyle>
            <a:lvl1pPr algn="ctr">
              <a:defRPr sz="2100"/>
            </a:lvl1pPr>
          </a:lstStyle>
          <a:p>
            <a:r>
              <a:rPr lang="en-US" dirty="0"/>
              <a:t>Click to add title</a:t>
            </a:r>
            <a:endParaRPr lang="ru-RU" dirty="0"/>
          </a:p>
        </p:txBody>
      </p:sp>
      <p:sp>
        <p:nvSpPr>
          <p:cNvPr id="5" name="Text 1"/>
          <p:cNvSpPr>
            <a:spLocks noGrp="1"/>
          </p:cNvSpPr>
          <p:nvPr>
            <p:ph type="body" sz="quarter" idx="10" hasCustomPrompt="1"/>
          </p:nvPr>
        </p:nvSpPr>
        <p:spPr>
          <a:xfrm>
            <a:off x="1306996" y="947971"/>
            <a:ext cx="6530009" cy="554477"/>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20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a:effectLst/>
              </a:rPr>
              <a:t>Click to add text</a:t>
            </a:r>
            <a:endParaRPr lang="ru-RU" dirty="0"/>
          </a:p>
        </p:txBody>
      </p:sp>
      <p:sp>
        <p:nvSpPr>
          <p:cNvPr id="9" name="Text 2"/>
          <p:cNvSpPr>
            <a:spLocks noGrp="1"/>
          </p:cNvSpPr>
          <p:nvPr>
            <p:ph type="body" sz="quarter" idx="11" hasCustomPrompt="1"/>
          </p:nvPr>
        </p:nvSpPr>
        <p:spPr>
          <a:xfrm>
            <a:off x="787940" y="3429001"/>
            <a:ext cx="2217983" cy="277238"/>
          </a:xfrm>
        </p:spPr>
        <p:txBody>
          <a:bodyPr>
            <a:noAutofit/>
          </a:bodyPr>
          <a:lstStyle>
            <a:lvl1pPr marL="0" marR="0" indent="0" algn="ctr" defTabSz="685800" rtl="0" eaLnBrk="1" fontAlgn="auto" latinLnBrk="0" hangingPunct="1">
              <a:lnSpc>
                <a:spcPts val="1500"/>
              </a:lnSpc>
              <a:spcBef>
                <a:spcPts val="0"/>
              </a:spcBef>
              <a:spcAft>
                <a:spcPts val="0"/>
              </a:spcAft>
              <a:buClrTx/>
              <a:buSzTx/>
              <a:buFont typeface="Arial" panose="020B0604020202020204" pitchFamily="34" charset="0"/>
              <a:buNone/>
              <a:tabLst/>
              <a:defRPr sz="1500" b="1" baseline="0">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a:effectLst/>
              </a:rPr>
              <a:t>Click to add text</a:t>
            </a:r>
            <a:endParaRPr lang="ru-RU" dirty="0"/>
          </a:p>
        </p:txBody>
      </p:sp>
      <p:sp>
        <p:nvSpPr>
          <p:cNvPr id="12" name="Text 3"/>
          <p:cNvSpPr>
            <a:spLocks noGrp="1"/>
          </p:cNvSpPr>
          <p:nvPr>
            <p:ph type="body" sz="quarter" idx="12" hasCustomPrompt="1"/>
          </p:nvPr>
        </p:nvSpPr>
        <p:spPr>
          <a:xfrm>
            <a:off x="3437416" y="3429000"/>
            <a:ext cx="2217983" cy="277238"/>
          </a:xfrm>
        </p:spPr>
        <p:txBody>
          <a:bodyPr>
            <a:noAutofit/>
          </a:bodyPr>
          <a:lstStyle>
            <a:lvl1pPr marL="0" marR="0" indent="0" algn="ctr" defTabSz="685800" rtl="0" eaLnBrk="1" fontAlgn="auto" latinLnBrk="0" hangingPunct="1">
              <a:lnSpc>
                <a:spcPts val="1500"/>
              </a:lnSpc>
              <a:spcBef>
                <a:spcPts val="0"/>
              </a:spcBef>
              <a:spcAft>
                <a:spcPts val="0"/>
              </a:spcAft>
              <a:buClrTx/>
              <a:buSzTx/>
              <a:buFont typeface="Arial" panose="020B0604020202020204" pitchFamily="34" charset="0"/>
              <a:buNone/>
              <a:tabLst/>
              <a:defRPr sz="1500" b="1" baseline="0">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a:effectLst/>
              </a:rPr>
              <a:t>Click to add text</a:t>
            </a:r>
            <a:endParaRPr lang="ru-RU" dirty="0"/>
          </a:p>
        </p:txBody>
      </p:sp>
      <p:sp>
        <p:nvSpPr>
          <p:cNvPr id="13" name="Text 4"/>
          <p:cNvSpPr>
            <a:spLocks noGrp="1"/>
          </p:cNvSpPr>
          <p:nvPr>
            <p:ph type="body" sz="quarter" idx="13" hasCustomPrompt="1"/>
          </p:nvPr>
        </p:nvSpPr>
        <p:spPr>
          <a:xfrm>
            <a:off x="6086893" y="3428999"/>
            <a:ext cx="2217983" cy="277238"/>
          </a:xfrm>
        </p:spPr>
        <p:txBody>
          <a:bodyPr>
            <a:noAutofit/>
          </a:bodyPr>
          <a:lstStyle>
            <a:lvl1pPr marL="0" marR="0" indent="0" algn="ctr" defTabSz="685800" rtl="0" eaLnBrk="1" fontAlgn="auto" latinLnBrk="0" hangingPunct="1">
              <a:lnSpc>
                <a:spcPts val="1500"/>
              </a:lnSpc>
              <a:spcBef>
                <a:spcPts val="0"/>
              </a:spcBef>
              <a:spcAft>
                <a:spcPts val="0"/>
              </a:spcAft>
              <a:buClrTx/>
              <a:buSzTx/>
              <a:buFont typeface="Arial" panose="020B0604020202020204" pitchFamily="34" charset="0"/>
              <a:buNone/>
              <a:tabLst/>
              <a:defRPr sz="1500" b="1" baseline="0">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a:effectLst/>
              </a:rPr>
              <a:t>Click to add text</a:t>
            </a:r>
            <a:endParaRPr lang="ru-RU" dirty="0"/>
          </a:p>
        </p:txBody>
      </p:sp>
      <p:sp>
        <p:nvSpPr>
          <p:cNvPr id="15" name="Text 5"/>
          <p:cNvSpPr>
            <a:spLocks noGrp="1"/>
          </p:cNvSpPr>
          <p:nvPr>
            <p:ph type="body" sz="quarter" idx="14" hasCustomPrompt="1"/>
          </p:nvPr>
        </p:nvSpPr>
        <p:spPr>
          <a:xfrm>
            <a:off x="787940" y="3706237"/>
            <a:ext cx="2217983" cy="875288"/>
          </a:xfrm>
        </p:spPr>
        <p:txBody>
          <a:bodyPr>
            <a:noAutofit/>
          </a:bodyPr>
          <a:lstStyle>
            <a:lvl1pPr marL="0" marR="0" indent="0" algn="ctr" defTabSz="685800" rtl="0" eaLnBrk="1" fontAlgn="auto" latinLnBrk="0" hangingPunct="1">
              <a:lnSpc>
                <a:spcPts val="1500"/>
              </a:lnSpc>
              <a:spcBef>
                <a:spcPts val="0"/>
              </a:spcBef>
              <a:spcAft>
                <a:spcPts val="0"/>
              </a:spcAft>
              <a:buClrTx/>
              <a:buSzTx/>
              <a:buFont typeface="Arial" panose="020B0604020202020204" pitchFamily="34" charset="0"/>
              <a:buNone/>
              <a:tabLst/>
              <a:defRPr sz="120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6" name="Text 6"/>
          <p:cNvSpPr>
            <a:spLocks noGrp="1"/>
          </p:cNvSpPr>
          <p:nvPr>
            <p:ph type="body" sz="quarter" idx="15" hasCustomPrompt="1"/>
          </p:nvPr>
        </p:nvSpPr>
        <p:spPr>
          <a:xfrm>
            <a:off x="3437416" y="3706237"/>
            <a:ext cx="2217983" cy="875288"/>
          </a:xfrm>
        </p:spPr>
        <p:txBody>
          <a:bodyPr>
            <a:noAutofit/>
          </a:bodyPr>
          <a:lstStyle>
            <a:lvl1pPr marL="0" marR="0" indent="0" algn="ctr" defTabSz="685800" rtl="0" eaLnBrk="1" fontAlgn="auto" latinLnBrk="0" hangingPunct="1">
              <a:lnSpc>
                <a:spcPts val="1500"/>
              </a:lnSpc>
              <a:spcBef>
                <a:spcPts val="0"/>
              </a:spcBef>
              <a:spcAft>
                <a:spcPts val="0"/>
              </a:spcAft>
              <a:buClrTx/>
              <a:buSzTx/>
              <a:buFont typeface="Arial" panose="020B0604020202020204" pitchFamily="34" charset="0"/>
              <a:buNone/>
              <a:tabLst/>
              <a:defRPr sz="120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a:effectLst/>
              </a:rPr>
              <a:t>Click to add text</a:t>
            </a:r>
            <a:endParaRPr lang="ru-RU" dirty="0"/>
          </a:p>
        </p:txBody>
      </p:sp>
      <p:sp>
        <p:nvSpPr>
          <p:cNvPr id="17" name="Text 7"/>
          <p:cNvSpPr>
            <a:spLocks noGrp="1"/>
          </p:cNvSpPr>
          <p:nvPr>
            <p:ph type="body" sz="quarter" idx="16" hasCustomPrompt="1"/>
          </p:nvPr>
        </p:nvSpPr>
        <p:spPr>
          <a:xfrm>
            <a:off x="6086893" y="3706237"/>
            <a:ext cx="2217983" cy="875288"/>
          </a:xfrm>
        </p:spPr>
        <p:txBody>
          <a:bodyPr>
            <a:noAutofit/>
          </a:bodyPr>
          <a:lstStyle>
            <a:lvl1pPr marL="0" marR="0" indent="0" algn="ctr" defTabSz="685800" rtl="0" eaLnBrk="1" fontAlgn="auto" latinLnBrk="0" hangingPunct="1">
              <a:lnSpc>
                <a:spcPts val="1500"/>
              </a:lnSpc>
              <a:spcBef>
                <a:spcPts val="0"/>
              </a:spcBef>
              <a:spcAft>
                <a:spcPts val="0"/>
              </a:spcAft>
              <a:buClrTx/>
              <a:buSzTx/>
              <a:buFont typeface="Arial" panose="020B0604020202020204" pitchFamily="34" charset="0"/>
              <a:buNone/>
              <a:tabLst/>
              <a:defRPr sz="120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a:effectLst/>
              </a:rPr>
              <a:t>Click to add text</a:t>
            </a:r>
            <a:endParaRPr lang="ru-RU" dirty="0"/>
          </a:p>
        </p:txBody>
      </p:sp>
      <p:sp>
        <p:nvSpPr>
          <p:cNvPr id="20" name="Text 9"/>
          <p:cNvSpPr>
            <a:spLocks noGrp="1"/>
          </p:cNvSpPr>
          <p:nvPr>
            <p:ph type="body" sz="quarter" idx="18" hasCustomPrompt="1"/>
          </p:nvPr>
        </p:nvSpPr>
        <p:spPr>
          <a:xfrm>
            <a:off x="4179796" y="2735323"/>
            <a:ext cx="842400" cy="413100"/>
          </a:xfrm>
        </p:spPr>
        <p:txBody>
          <a:bodyPr>
            <a:noAutofit/>
          </a:bodyPr>
          <a:lstStyle>
            <a:lvl1pPr>
              <a:defRPr sz="2700" b="1">
                <a:solidFill>
                  <a:schemeClr val="bg1"/>
                </a:solidFill>
                <a:latin typeface="+mj-lt"/>
              </a:defRPr>
            </a:lvl1pPr>
          </a:lstStyle>
          <a:p>
            <a:pPr lvl="0"/>
            <a:r>
              <a:rPr lang="ru-RU" dirty="0"/>
              <a:t>%</a:t>
            </a:r>
          </a:p>
        </p:txBody>
      </p:sp>
      <p:sp>
        <p:nvSpPr>
          <p:cNvPr id="21" name="Text 10"/>
          <p:cNvSpPr>
            <a:spLocks noGrp="1"/>
          </p:cNvSpPr>
          <p:nvPr>
            <p:ph type="body" sz="quarter" idx="19" hasCustomPrompt="1"/>
          </p:nvPr>
        </p:nvSpPr>
        <p:spPr>
          <a:xfrm>
            <a:off x="6895087" y="2833274"/>
            <a:ext cx="758759" cy="313200"/>
          </a:xfrm>
        </p:spPr>
        <p:txBody>
          <a:bodyPr>
            <a:noAutofit/>
          </a:bodyPr>
          <a:lstStyle>
            <a:lvl1pPr>
              <a:defRPr sz="2100" b="1">
                <a:solidFill>
                  <a:schemeClr val="bg1"/>
                </a:solidFill>
                <a:latin typeface="+mj-lt"/>
              </a:defRPr>
            </a:lvl1pPr>
          </a:lstStyle>
          <a:p>
            <a:pPr lvl="0"/>
            <a:r>
              <a:rPr lang="ru-RU" dirty="0"/>
              <a:t>%</a:t>
            </a:r>
          </a:p>
        </p:txBody>
      </p:sp>
      <p:sp>
        <p:nvSpPr>
          <p:cNvPr id="14" name="Текст 8"/>
          <p:cNvSpPr>
            <a:spLocks noGrp="1"/>
          </p:cNvSpPr>
          <p:nvPr>
            <p:ph type="body" sz="quarter" idx="17" hasCustomPrompt="1"/>
          </p:nvPr>
        </p:nvSpPr>
        <p:spPr>
          <a:xfrm>
            <a:off x="1579966" y="2768838"/>
            <a:ext cx="800579" cy="378263"/>
          </a:xfrm>
        </p:spPr>
        <p:txBody>
          <a:bodyPr>
            <a:noAutofit/>
          </a:bodyPr>
          <a:lstStyle>
            <a:lvl1pPr>
              <a:defRPr sz="2400" b="1">
                <a:solidFill>
                  <a:schemeClr val="bg1"/>
                </a:solidFill>
                <a:latin typeface="+mj-lt"/>
              </a:defRPr>
            </a:lvl1pPr>
          </a:lstStyle>
          <a:p>
            <a:pPr lvl="0"/>
            <a:r>
              <a:rPr lang="ru-RU" dirty="0"/>
              <a:t>%</a:t>
            </a:r>
          </a:p>
        </p:txBody>
      </p:sp>
    </p:spTree>
    <p:extLst>
      <p:ext uri="{BB962C8B-B14F-4D97-AF65-F5344CB8AC3E}">
        <p14:creationId xmlns:p14="http://schemas.microsoft.com/office/powerpoint/2010/main" val="3536451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088143" y="306421"/>
            <a:ext cx="6967715" cy="582216"/>
          </a:xfrm>
        </p:spPr>
        <p:txBody>
          <a:bodyPr>
            <a:noAutofit/>
          </a:bodyPr>
          <a:lstStyle>
            <a:lvl1pPr algn="ctr">
              <a:defRPr sz="2100"/>
            </a:lvl1pPr>
          </a:lstStyle>
          <a:p>
            <a:r>
              <a:rPr lang="en-US" dirty="0"/>
              <a:t>Click to add title</a:t>
            </a:r>
            <a:endParaRPr lang="ru-RU" dirty="0"/>
          </a:p>
        </p:txBody>
      </p:sp>
      <p:sp>
        <p:nvSpPr>
          <p:cNvPr id="5" name="Text 1"/>
          <p:cNvSpPr>
            <a:spLocks noGrp="1"/>
          </p:cNvSpPr>
          <p:nvPr>
            <p:ph type="body" sz="quarter" idx="10" hasCustomPrompt="1"/>
          </p:nvPr>
        </p:nvSpPr>
        <p:spPr>
          <a:xfrm>
            <a:off x="1088143" y="976520"/>
            <a:ext cx="6967715" cy="541528"/>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200" baseline="0"/>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a:effectLst/>
              </a:rPr>
              <a:t>Click to add text</a:t>
            </a:r>
            <a:endParaRPr lang="ru-RU" dirty="0"/>
          </a:p>
        </p:txBody>
      </p:sp>
      <p:sp>
        <p:nvSpPr>
          <p:cNvPr id="7" name="Text 2"/>
          <p:cNvSpPr>
            <a:spLocks noGrp="1"/>
          </p:cNvSpPr>
          <p:nvPr>
            <p:ph type="body" sz="quarter" idx="11" hasCustomPrompt="1"/>
          </p:nvPr>
        </p:nvSpPr>
        <p:spPr>
          <a:xfrm>
            <a:off x="2277966" y="4545249"/>
            <a:ext cx="1214583" cy="241064"/>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00" b="1" baseline="0">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8" name="Text 3"/>
          <p:cNvSpPr>
            <a:spLocks noGrp="1"/>
          </p:cNvSpPr>
          <p:nvPr>
            <p:ph type="body" sz="quarter" idx="12" hasCustomPrompt="1"/>
          </p:nvPr>
        </p:nvSpPr>
        <p:spPr>
          <a:xfrm>
            <a:off x="4208908" y="4545249"/>
            <a:ext cx="1206863" cy="241064"/>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00" b="1" baseline="0">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9" name="Text 4"/>
          <p:cNvSpPr>
            <a:spLocks noGrp="1"/>
          </p:cNvSpPr>
          <p:nvPr>
            <p:ph type="body" sz="quarter" idx="13" hasCustomPrompt="1"/>
          </p:nvPr>
        </p:nvSpPr>
        <p:spPr>
          <a:xfrm>
            <a:off x="6139850" y="4541753"/>
            <a:ext cx="1206597" cy="241064"/>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00" b="1" baseline="0">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1" name="Text 5"/>
          <p:cNvSpPr>
            <a:spLocks noGrp="1"/>
          </p:cNvSpPr>
          <p:nvPr>
            <p:ph type="body" sz="quarter" idx="14" hasCustomPrompt="1"/>
          </p:nvPr>
        </p:nvSpPr>
        <p:spPr>
          <a:xfrm>
            <a:off x="1751461" y="1801518"/>
            <a:ext cx="393488" cy="190221"/>
          </a:xfrm>
        </p:spPr>
        <p:txBody>
          <a:bodyPr>
            <a:noAutofit/>
          </a:bodyPr>
          <a:lstStyle>
            <a:lvl1pPr>
              <a:defRPr sz="900" b="1">
                <a:solidFill>
                  <a:schemeClr val="accent1"/>
                </a:solidFill>
              </a:defRPr>
            </a:lvl1pPr>
          </a:lstStyle>
          <a:p>
            <a:pPr lvl="0"/>
            <a:r>
              <a:rPr lang="en-US" dirty="0"/>
              <a:t>Date</a:t>
            </a:r>
            <a:endParaRPr lang="ru-RU" dirty="0"/>
          </a:p>
        </p:txBody>
      </p:sp>
      <p:sp>
        <p:nvSpPr>
          <p:cNvPr id="12" name="Text 6"/>
          <p:cNvSpPr>
            <a:spLocks noGrp="1"/>
          </p:cNvSpPr>
          <p:nvPr>
            <p:ph type="body" sz="quarter" idx="15" hasCustomPrompt="1"/>
          </p:nvPr>
        </p:nvSpPr>
        <p:spPr>
          <a:xfrm>
            <a:off x="1751461" y="2422187"/>
            <a:ext cx="393488" cy="201431"/>
          </a:xfrm>
        </p:spPr>
        <p:txBody>
          <a:bodyPr>
            <a:noAutofit/>
          </a:bodyPr>
          <a:lstStyle>
            <a:lvl1pPr>
              <a:defRPr sz="900" b="1">
                <a:solidFill>
                  <a:schemeClr val="accent1"/>
                </a:solidFill>
              </a:defRPr>
            </a:lvl1pPr>
          </a:lstStyle>
          <a:p>
            <a:pPr lvl="0"/>
            <a:r>
              <a:rPr lang="en-US" dirty="0"/>
              <a:t>Date</a:t>
            </a:r>
            <a:endParaRPr lang="ru-RU" dirty="0"/>
          </a:p>
        </p:txBody>
      </p:sp>
      <p:sp>
        <p:nvSpPr>
          <p:cNvPr id="13" name="Text 7"/>
          <p:cNvSpPr>
            <a:spLocks noGrp="1"/>
          </p:cNvSpPr>
          <p:nvPr>
            <p:ph type="body" sz="quarter" idx="16" hasCustomPrompt="1"/>
          </p:nvPr>
        </p:nvSpPr>
        <p:spPr>
          <a:xfrm>
            <a:off x="1751460" y="3026672"/>
            <a:ext cx="393488" cy="205343"/>
          </a:xfrm>
        </p:spPr>
        <p:txBody>
          <a:bodyPr>
            <a:noAutofit/>
          </a:bodyPr>
          <a:lstStyle>
            <a:lvl1pPr>
              <a:defRPr sz="900" b="1">
                <a:solidFill>
                  <a:schemeClr val="accent1"/>
                </a:solidFill>
              </a:defRPr>
            </a:lvl1pPr>
          </a:lstStyle>
          <a:p>
            <a:pPr lvl="0"/>
            <a:r>
              <a:rPr lang="en-US" dirty="0"/>
              <a:t>Date</a:t>
            </a:r>
            <a:endParaRPr lang="ru-RU" dirty="0"/>
          </a:p>
        </p:txBody>
      </p:sp>
      <p:sp>
        <p:nvSpPr>
          <p:cNvPr id="14" name="Text 8"/>
          <p:cNvSpPr>
            <a:spLocks noGrp="1"/>
          </p:cNvSpPr>
          <p:nvPr>
            <p:ph type="body" sz="quarter" idx="17" hasCustomPrompt="1"/>
          </p:nvPr>
        </p:nvSpPr>
        <p:spPr>
          <a:xfrm>
            <a:off x="1751460" y="3658551"/>
            <a:ext cx="393488" cy="212108"/>
          </a:xfrm>
        </p:spPr>
        <p:txBody>
          <a:bodyPr>
            <a:noAutofit/>
          </a:bodyPr>
          <a:lstStyle>
            <a:lvl1pPr>
              <a:defRPr sz="900" b="1">
                <a:solidFill>
                  <a:schemeClr val="accent1"/>
                </a:solidFill>
              </a:defRPr>
            </a:lvl1pPr>
          </a:lstStyle>
          <a:p>
            <a:pPr lvl="0"/>
            <a:r>
              <a:rPr lang="en-US" dirty="0"/>
              <a:t>Date</a:t>
            </a:r>
            <a:endParaRPr lang="ru-RU" dirty="0"/>
          </a:p>
        </p:txBody>
      </p:sp>
      <p:sp>
        <p:nvSpPr>
          <p:cNvPr id="15" name="Text 9"/>
          <p:cNvSpPr>
            <a:spLocks noGrp="1"/>
          </p:cNvSpPr>
          <p:nvPr>
            <p:ph type="body" sz="quarter" idx="18" hasCustomPrompt="1"/>
          </p:nvPr>
        </p:nvSpPr>
        <p:spPr>
          <a:xfrm>
            <a:off x="2166836" y="4173469"/>
            <a:ext cx="393488" cy="184940"/>
          </a:xfrm>
        </p:spPr>
        <p:txBody>
          <a:bodyPr>
            <a:noAutofit/>
          </a:bodyPr>
          <a:lstStyle>
            <a:lvl1pPr>
              <a:defRPr sz="900" b="1">
                <a:solidFill>
                  <a:schemeClr val="accent1"/>
                </a:solidFill>
              </a:defRPr>
            </a:lvl1pPr>
          </a:lstStyle>
          <a:p>
            <a:pPr lvl="0"/>
            <a:r>
              <a:rPr lang="ru-RU" dirty="0"/>
              <a:t>№</a:t>
            </a:r>
          </a:p>
        </p:txBody>
      </p:sp>
      <p:sp>
        <p:nvSpPr>
          <p:cNvPr id="16" name="Text 10"/>
          <p:cNvSpPr>
            <a:spLocks noGrp="1"/>
          </p:cNvSpPr>
          <p:nvPr>
            <p:ph type="body" sz="quarter" idx="19" hasCustomPrompt="1"/>
          </p:nvPr>
        </p:nvSpPr>
        <p:spPr>
          <a:xfrm>
            <a:off x="2758349" y="4180765"/>
            <a:ext cx="393488" cy="177644"/>
          </a:xfrm>
        </p:spPr>
        <p:txBody>
          <a:bodyPr>
            <a:noAutofit/>
          </a:bodyPr>
          <a:lstStyle>
            <a:lvl1pPr>
              <a:defRPr sz="900" b="1">
                <a:solidFill>
                  <a:schemeClr val="accent1"/>
                </a:solidFill>
              </a:defRPr>
            </a:lvl1pPr>
          </a:lstStyle>
          <a:p>
            <a:pPr lvl="0"/>
            <a:r>
              <a:rPr lang="ru-RU" dirty="0"/>
              <a:t>№</a:t>
            </a:r>
          </a:p>
        </p:txBody>
      </p:sp>
      <p:sp>
        <p:nvSpPr>
          <p:cNvPr id="17" name="Text 11"/>
          <p:cNvSpPr>
            <a:spLocks noGrp="1"/>
          </p:cNvSpPr>
          <p:nvPr>
            <p:ph type="body" sz="quarter" idx="20" hasCustomPrompt="1"/>
          </p:nvPr>
        </p:nvSpPr>
        <p:spPr>
          <a:xfrm>
            <a:off x="3407113" y="4180765"/>
            <a:ext cx="398909" cy="177644"/>
          </a:xfrm>
        </p:spPr>
        <p:txBody>
          <a:bodyPr>
            <a:noAutofit/>
          </a:bodyPr>
          <a:lstStyle>
            <a:lvl1pPr>
              <a:defRPr sz="900" b="1">
                <a:solidFill>
                  <a:schemeClr val="accent1"/>
                </a:solidFill>
              </a:defRPr>
            </a:lvl1pPr>
          </a:lstStyle>
          <a:p>
            <a:pPr lvl="0"/>
            <a:r>
              <a:rPr lang="ru-RU" dirty="0"/>
              <a:t>№</a:t>
            </a:r>
          </a:p>
        </p:txBody>
      </p:sp>
      <p:sp>
        <p:nvSpPr>
          <p:cNvPr id="18" name="Text 12"/>
          <p:cNvSpPr>
            <a:spLocks noGrp="1"/>
          </p:cNvSpPr>
          <p:nvPr>
            <p:ph type="body" sz="quarter" idx="21" hasCustomPrompt="1"/>
          </p:nvPr>
        </p:nvSpPr>
        <p:spPr>
          <a:xfrm>
            <a:off x="4029759" y="4173469"/>
            <a:ext cx="398909" cy="184940"/>
          </a:xfrm>
        </p:spPr>
        <p:txBody>
          <a:bodyPr>
            <a:noAutofit/>
          </a:bodyPr>
          <a:lstStyle>
            <a:lvl1pPr>
              <a:defRPr sz="900" b="1">
                <a:solidFill>
                  <a:schemeClr val="accent1"/>
                </a:solidFill>
              </a:defRPr>
            </a:lvl1pPr>
          </a:lstStyle>
          <a:p>
            <a:pPr lvl="0"/>
            <a:r>
              <a:rPr lang="ru-RU" dirty="0"/>
              <a:t>№</a:t>
            </a:r>
          </a:p>
        </p:txBody>
      </p:sp>
      <p:sp>
        <p:nvSpPr>
          <p:cNvPr id="19" name="Text 13"/>
          <p:cNvSpPr>
            <a:spLocks noGrp="1"/>
          </p:cNvSpPr>
          <p:nvPr>
            <p:ph type="body" sz="quarter" idx="22" hasCustomPrompt="1"/>
          </p:nvPr>
        </p:nvSpPr>
        <p:spPr>
          <a:xfrm>
            <a:off x="4652404" y="4180765"/>
            <a:ext cx="398909" cy="177644"/>
          </a:xfrm>
        </p:spPr>
        <p:txBody>
          <a:bodyPr>
            <a:noAutofit/>
          </a:bodyPr>
          <a:lstStyle>
            <a:lvl1pPr>
              <a:defRPr sz="900" b="1">
                <a:solidFill>
                  <a:schemeClr val="accent1"/>
                </a:solidFill>
              </a:defRPr>
            </a:lvl1pPr>
          </a:lstStyle>
          <a:p>
            <a:pPr lvl="0"/>
            <a:r>
              <a:rPr lang="ru-RU" dirty="0"/>
              <a:t>№</a:t>
            </a:r>
          </a:p>
        </p:txBody>
      </p:sp>
      <p:sp>
        <p:nvSpPr>
          <p:cNvPr id="20" name="Text 14"/>
          <p:cNvSpPr>
            <a:spLocks noGrp="1"/>
          </p:cNvSpPr>
          <p:nvPr>
            <p:ph type="body" sz="quarter" idx="23" hasCustomPrompt="1"/>
          </p:nvPr>
        </p:nvSpPr>
        <p:spPr>
          <a:xfrm>
            <a:off x="5275049" y="4180765"/>
            <a:ext cx="452111" cy="177644"/>
          </a:xfrm>
        </p:spPr>
        <p:txBody>
          <a:bodyPr>
            <a:noAutofit/>
          </a:bodyPr>
          <a:lstStyle>
            <a:lvl1pPr>
              <a:defRPr sz="900" b="1">
                <a:solidFill>
                  <a:schemeClr val="accent1"/>
                </a:solidFill>
              </a:defRPr>
            </a:lvl1pPr>
          </a:lstStyle>
          <a:p>
            <a:pPr lvl="0"/>
            <a:r>
              <a:rPr lang="ru-RU" dirty="0"/>
              <a:t>№</a:t>
            </a:r>
          </a:p>
        </p:txBody>
      </p:sp>
      <p:sp>
        <p:nvSpPr>
          <p:cNvPr id="21" name="Text 15"/>
          <p:cNvSpPr>
            <a:spLocks noGrp="1"/>
          </p:cNvSpPr>
          <p:nvPr>
            <p:ph type="body" sz="quarter" idx="24" hasCustomPrompt="1"/>
          </p:nvPr>
        </p:nvSpPr>
        <p:spPr>
          <a:xfrm>
            <a:off x="5889145" y="4180765"/>
            <a:ext cx="452111" cy="177644"/>
          </a:xfrm>
        </p:spPr>
        <p:txBody>
          <a:bodyPr>
            <a:noAutofit/>
          </a:bodyPr>
          <a:lstStyle>
            <a:lvl1pPr>
              <a:defRPr sz="900" b="1">
                <a:solidFill>
                  <a:schemeClr val="accent1"/>
                </a:solidFill>
              </a:defRPr>
            </a:lvl1pPr>
          </a:lstStyle>
          <a:p>
            <a:pPr lvl="0"/>
            <a:r>
              <a:rPr lang="ru-RU" dirty="0"/>
              <a:t>№</a:t>
            </a:r>
          </a:p>
        </p:txBody>
      </p:sp>
      <p:sp>
        <p:nvSpPr>
          <p:cNvPr id="22" name="Text 16"/>
          <p:cNvSpPr>
            <a:spLocks noGrp="1"/>
          </p:cNvSpPr>
          <p:nvPr>
            <p:ph type="body" sz="quarter" idx="25" hasCustomPrompt="1"/>
          </p:nvPr>
        </p:nvSpPr>
        <p:spPr>
          <a:xfrm>
            <a:off x="6510538" y="4177117"/>
            <a:ext cx="452111" cy="177644"/>
          </a:xfrm>
        </p:spPr>
        <p:txBody>
          <a:bodyPr>
            <a:noAutofit/>
          </a:bodyPr>
          <a:lstStyle>
            <a:lvl1pPr>
              <a:defRPr sz="900" b="1">
                <a:solidFill>
                  <a:schemeClr val="accent1"/>
                </a:solidFill>
              </a:defRPr>
            </a:lvl1pPr>
          </a:lstStyle>
          <a:p>
            <a:pPr lvl="0"/>
            <a:r>
              <a:rPr lang="ru-RU" dirty="0"/>
              <a:t>№</a:t>
            </a:r>
          </a:p>
        </p:txBody>
      </p:sp>
    </p:spTree>
    <p:extLst>
      <p:ext uri="{BB962C8B-B14F-4D97-AF65-F5344CB8AC3E}">
        <p14:creationId xmlns:p14="http://schemas.microsoft.com/office/powerpoint/2010/main" val="3063408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Video 1">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68065" y="1481959"/>
            <a:ext cx="2350390" cy="432443"/>
          </a:xfrm>
        </p:spPr>
        <p:txBody>
          <a:bodyPr lIns="0" rIns="0">
            <a:noAutofit/>
          </a:bodyPr>
          <a:lstStyle>
            <a:lvl1pPr>
              <a:defRPr sz="2100">
                <a:solidFill>
                  <a:schemeClr val="bg1"/>
                </a:solidFill>
              </a:defRPr>
            </a:lvl1pPr>
          </a:lstStyle>
          <a:p>
            <a:r>
              <a:rPr lang="en-US" dirty="0"/>
              <a:t>Click to add title</a:t>
            </a:r>
            <a:endParaRPr lang="ru-RU" dirty="0"/>
          </a:p>
        </p:txBody>
      </p:sp>
      <p:sp>
        <p:nvSpPr>
          <p:cNvPr id="5" name="Text 1"/>
          <p:cNvSpPr>
            <a:spLocks noGrp="1"/>
          </p:cNvSpPr>
          <p:nvPr>
            <p:ph type="body" sz="quarter" idx="10" hasCustomPrompt="1"/>
          </p:nvPr>
        </p:nvSpPr>
        <p:spPr>
          <a:xfrm>
            <a:off x="668065" y="2064092"/>
            <a:ext cx="2132285" cy="2141100"/>
          </a:xfrm>
        </p:spPr>
        <p:txBody>
          <a:bodyPr lIns="0" rIns="0">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9" name="Picture 1"/>
          <p:cNvSpPr>
            <a:spLocks noGrp="1"/>
          </p:cNvSpPr>
          <p:nvPr>
            <p:ph type="pic" sz="quarter" idx="12"/>
          </p:nvPr>
        </p:nvSpPr>
        <p:spPr>
          <a:xfrm>
            <a:off x="3586655" y="812006"/>
            <a:ext cx="1954514" cy="3499864"/>
          </a:xfrm>
        </p:spPr>
        <p:txBody>
          <a:bodyPr/>
          <a:lstStyle/>
          <a:p>
            <a:r>
              <a:rPr lang="en-US"/>
              <a:t>Click icon to add picture</a:t>
            </a:r>
            <a:endParaRPr lang="ru-RU"/>
          </a:p>
        </p:txBody>
      </p:sp>
      <p:sp>
        <p:nvSpPr>
          <p:cNvPr id="11" name="Picture 2"/>
          <p:cNvSpPr>
            <a:spLocks noGrp="1"/>
          </p:cNvSpPr>
          <p:nvPr>
            <p:ph type="pic" sz="quarter" idx="13"/>
          </p:nvPr>
        </p:nvSpPr>
        <p:spPr>
          <a:xfrm>
            <a:off x="4611414" y="0"/>
            <a:ext cx="4532586" cy="5143500"/>
          </a:xfrm>
        </p:spPr>
        <p:txBody>
          <a:bodyPr/>
          <a:lstStyle/>
          <a:p>
            <a:r>
              <a:rPr lang="en-US"/>
              <a:t>Click icon to add picture</a:t>
            </a:r>
            <a:endParaRPr lang="ru-RU" dirty="0"/>
          </a:p>
        </p:txBody>
      </p:sp>
    </p:spTree>
    <p:extLst>
      <p:ext uri="{BB962C8B-B14F-4D97-AF65-F5344CB8AC3E}">
        <p14:creationId xmlns:p14="http://schemas.microsoft.com/office/powerpoint/2010/main" val="2337820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Video 2">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67561" y="1233384"/>
            <a:ext cx="2637809" cy="440327"/>
          </a:xfrm>
        </p:spPr>
        <p:txBody>
          <a:bodyPr>
            <a:noAutofit/>
          </a:bodyPr>
          <a:lstStyle>
            <a:lvl1pPr>
              <a:defRPr sz="2100"/>
            </a:lvl1pPr>
          </a:lstStyle>
          <a:p>
            <a:r>
              <a:rPr lang="en-US"/>
              <a:t>Click to add title</a:t>
            </a:r>
            <a:endParaRPr lang="ru-RU" dirty="0"/>
          </a:p>
        </p:txBody>
      </p:sp>
      <p:sp>
        <p:nvSpPr>
          <p:cNvPr id="5" name="Text 1"/>
          <p:cNvSpPr>
            <a:spLocks noGrp="1"/>
          </p:cNvSpPr>
          <p:nvPr>
            <p:ph type="body" sz="quarter" idx="10" hasCustomPrompt="1"/>
          </p:nvPr>
        </p:nvSpPr>
        <p:spPr>
          <a:xfrm>
            <a:off x="567561" y="1823831"/>
            <a:ext cx="2189927" cy="2162382"/>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7" name="Picture 1"/>
          <p:cNvSpPr>
            <a:spLocks noGrp="1"/>
          </p:cNvSpPr>
          <p:nvPr>
            <p:ph type="pic" sz="quarter" idx="11"/>
          </p:nvPr>
        </p:nvSpPr>
        <p:spPr>
          <a:xfrm>
            <a:off x="3547242" y="890752"/>
            <a:ext cx="4477571" cy="3358589"/>
          </a:xfrm>
        </p:spPr>
        <p:txBody>
          <a:bodyPr/>
          <a:lstStyle/>
          <a:p>
            <a:r>
              <a:rPr lang="en-US"/>
              <a:t>Click icon to add picture</a:t>
            </a:r>
            <a:endParaRPr lang="ru-RU"/>
          </a:p>
        </p:txBody>
      </p:sp>
    </p:spTree>
    <p:extLst>
      <p:ext uri="{BB962C8B-B14F-4D97-AF65-F5344CB8AC3E}">
        <p14:creationId xmlns:p14="http://schemas.microsoft.com/office/powerpoint/2010/main" val="2592019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mpany's Mission 1">
    <p:spTree>
      <p:nvGrpSpPr>
        <p:cNvPr id="1" name=""/>
        <p:cNvGrpSpPr/>
        <p:nvPr/>
      </p:nvGrpSpPr>
      <p:grpSpPr>
        <a:xfrm>
          <a:off x="0" y="0"/>
          <a:ext cx="0" cy="0"/>
          <a:chOff x="0" y="0"/>
          <a:chExt cx="0" cy="0"/>
        </a:xfrm>
      </p:grpSpPr>
      <p:sp>
        <p:nvSpPr>
          <p:cNvPr id="13" name="Picture 1"/>
          <p:cNvSpPr>
            <a:spLocks noGrp="1"/>
          </p:cNvSpPr>
          <p:nvPr>
            <p:ph type="pic" sz="quarter" idx="12"/>
          </p:nvPr>
        </p:nvSpPr>
        <p:spPr>
          <a:xfrm>
            <a:off x="0" y="0"/>
            <a:ext cx="9144000" cy="5143500"/>
          </a:xfrm>
        </p:spPr>
        <p:txBody>
          <a:bodyPr/>
          <a:lstStyle/>
          <a:p>
            <a:r>
              <a:rPr lang="en-US"/>
              <a:t>Click icon to add picture</a:t>
            </a:r>
            <a:endParaRPr lang="ru-RU" dirty="0"/>
          </a:p>
        </p:txBody>
      </p:sp>
      <p:sp>
        <p:nvSpPr>
          <p:cNvPr id="2" name="Title"/>
          <p:cNvSpPr>
            <a:spLocks noGrp="1"/>
          </p:cNvSpPr>
          <p:nvPr>
            <p:ph type="title" hasCustomPrompt="1"/>
          </p:nvPr>
        </p:nvSpPr>
        <p:spPr>
          <a:xfrm>
            <a:off x="1261243" y="2136228"/>
            <a:ext cx="1781504" cy="929416"/>
          </a:xfrm>
        </p:spPr>
        <p:txBody>
          <a:bodyPr>
            <a:noAutofit/>
          </a:bodyPr>
          <a:lstStyle>
            <a:lvl1pPr algn="ctr">
              <a:defRPr sz="2100" baseline="0">
                <a:solidFill>
                  <a:schemeClr val="bg1"/>
                </a:solidFill>
              </a:defRPr>
            </a:lvl1pPr>
          </a:lstStyle>
          <a:p>
            <a:r>
              <a:rPr lang="en-US"/>
              <a:t>Click to add title</a:t>
            </a:r>
            <a:endParaRPr lang="ru-RU" dirty="0"/>
          </a:p>
        </p:txBody>
      </p:sp>
      <p:sp>
        <p:nvSpPr>
          <p:cNvPr id="5" name="Text 1"/>
          <p:cNvSpPr>
            <a:spLocks noGrp="1"/>
          </p:cNvSpPr>
          <p:nvPr>
            <p:ph type="body" sz="quarter" idx="10" hasCustomPrompt="1"/>
          </p:nvPr>
        </p:nvSpPr>
        <p:spPr>
          <a:xfrm>
            <a:off x="4863663" y="1253359"/>
            <a:ext cx="3113689" cy="2674405"/>
          </a:xfrm>
        </p:spPr>
        <p:txBody>
          <a:bodyPr>
            <a:noAutofit/>
          </a:bodyPr>
          <a:lstStyle>
            <a:lvl1pPr marL="0" marR="0" indent="0" algn="l" defTabSz="685800" rtl="0" eaLnBrk="1" fontAlgn="auto" latinLnBrk="0" hangingPunct="1">
              <a:lnSpc>
                <a:spcPts val="2025"/>
              </a:lnSpc>
              <a:spcBef>
                <a:spcPts val="0"/>
              </a:spcBef>
              <a:spcAft>
                <a:spcPts val="0"/>
              </a:spcAft>
              <a:buClrTx/>
              <a:buSzTx/>
              <a:buFont typeface="Arial" panose="020B0604020202020204" pitchFamily="34" charset="0"/>
              <a:buNone/>
              <a:tabLst/>
              <a:defRPr sz="1500">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1" name="Text 2"/>
          <p:cNvSpPr>
            <a:spLocks noGrp="1"/>
          </p:cNvSpPr>
          <p:nvPr>
            <p:ph type="body" sz="quarter" idx="11" hasCustomPrompt="1"/>
          </p:nvPr>
        </p:nvSpPr>
        <p:spPr>
          <a:xfrm>
            <a:off x="6179127" y="3994883"/>
            <a:ext cx="2272147" cy="32319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b="0" i="1" baseline="0">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Tree>
    <p:extLst>
      <p:ext uri="{BB962C8B-B14F-4D97-AF65-F5344CB8AC3E}">
        <p14:creationId xmlns:p14="http://schemas.microsoft.com/office/powerpoint/2010/main" val="3932570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ompany's Mission 2">
    <p:spTree>
      <p:nvGrpSpPr>
        <p:cNvPr id="1" name=""/>
        <p:cNvGrpSpPr/>
        <p:nvPr/>
      </p:nvGrpSpPr>
      <p:grpSpPr>
        <a:xfrm>
          <a:off x="0" y="0"/>
          <a:ext cx="0" cy="0"/>
          <a:chOff x="0" y="0"/>
          <a:chExt cx="0" cy="0"/>
        </a:xfrm>
      </p:grpSpPr>
      <p:sp>
        <p:nvSpPr>
          <p:cNvPr id="7" name="Picture 1"/>
          <p:cNvSpPr>
            <a:spLocks noGrp="1"/>
          </p:cNvSpPr>
          <p:nvPr>
            <p:ph type="pic" sz="quarter" idx="11"/>
          </p:nvPr>
        </p:nvSpPr>
        <p:spPr>
          <a:xfrm>
            <a:off x="0" y="0"/>
            <a:ext cx="4563666" cy="5143500"/>
          </a:xfrm>
        </p:spPr>
        <p:txBody>
          <a:bodyPr/>
          <a:lstStyle/>
          <a:p>
            <a:r>
              <a:rPr lang="en-US"/>
              <a:t>Click icon to add picture</a:t>
            </a:r>
            <a:endParaRPr lang="ru-RU"/>
          </a:p>
        </p:txBody>
      </p:sp>
      <p:sp>
        <p:nvSpPr>
          <p:cNvPr id="2" name="Title"/>
          <p:cNvSpPr>
            <a:spLocks noGrp="1"/>
          </p:cNvSpPr>
          <p:nvPr>
            <p:ph type="title" hasCustomPrompt="1"/>
          </p:nvPr>
        </p:nvSpPr>
        <p:spPr>
          <a:xfrm>
            <a:off x="1143000" y="2192157"/>
            <a:ext cx="2293883" cy="759188"/>
          </a:xfrm>
        </p:spPr>
        <p:txBody>
          <a:bodyPr>
            <a:noAutofit/>
          </a:bodyPr>
          <a:lstStyle>
            <a:lvl1pPr algn="ctr">
              <a:defRPr sz="2100">
                <a:solidFill>
                  <a:schemeClr val="bg1"/>
                </a:solidFill>
              </a:defRPr>
            </a:lvl1pPr>
          </a:lstStyle>
          <a:p>
            <a:r>
              <a:rPr lang="en-US" dirty="0"/>
              <a:t>Click to add title</a:t>
            </a:r>
            <a:endParaRPr lang="ru-RU" dirty="0"/>
          </a:p>
        </p:txBody>
      </p:sp>
      <p:sp>
        <p:nvSpPr>
          <p:cNvPr id="5" name="Text 1"/>
          <p:cNvSpPr>
            <a:spLocks noGrp="1"/>
          </p:cNvSpPr>
          <p:nvPr>
            <p:ph type="body" sz="quarter" idx="10" hasCustomPrompt="1"/>
          </p:nvPr>
        </p:nvSpPr>
        <p:spPr>
          <a:xfrm>
            <a:off x="5651938" y="910459"/>
            <a:ext cx="2861441" cy="3466988"/>
          </a:xfrm>
        </p:spPr>
        <p:txBody>
          <a:bodyPr lIns="0" rIns="0">
            <a:noAutofit/>
          </a:bodyPr>
          <a:lstStyle>
            <a:lvl1pPr marL="0" marR="0" indent="0" algn="l" defTabSz="685800" rtl="0" eaLnBrk="1" fontAlgn="auto" latinLnBrk="0" hangingPunct="1">
              <a:lnSpc>
                <a:spcPts val="2025"/>
              </a:lnSpc>
              <a:spcBef>
                <a:spcPts val="0"/>
              </a:spcBef>
              <a:spcAft>
                <a:spcPts val="0"/>
              </a:spcAft>
              <a:buClrTx/>
              <a:buSzTx/>
              <a:buFont typeface="Arial" panose="020B0604020202020204" pitchFamily="34" charset="0"/>
              <a:buNone/>
              <a:tabLst/>
              <a:defRPr sz="165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Tree>
    <p:extLst>
      <p:ext uri="{BB962C8B-B14F-4D97-AF65-F5344CB8AC3E}">
        <p14:creationId xmlns:p14="http://schemas.microsoft.com/office/powerpoint/2010/main" val="3012073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5" name="Picture 1"/>
          <p:cNvSpPr>
            <a:spLocks noGrp="1"/>
          </p:cNvSpPr>
          <p:nvPr>
            <p:ph type="pic" sz="quarter" idx="10"/>
          </p:nvPr>
        </p:nvSpPr>
        <p:spPr>
          <a:xfrm>
            <a:off x="0" y="0"/>
            <a:ext cx="9144000" cy="5143500"/>
          </a:xfrm>
        </p:spPr>
        <p:txBody>
          <a:bodyPr>
            <a:noAutofit/>
          </a:bodyPr>
          <a:lstStyle/>
          <a:p>
            <a:r>
              <a:rPr lang="en-US"/>
              <a:t>Click icon to add picture</a:t>
            </a:r>
            <a:endParaRPr lang="ru-RU" dirty="0"/>
          </a:p>
        </p:txBody>
      </p:sp>
      <p:sp>
        <p:nvSpPr>
          <p:cNvPr id="2" name="Title"/>
          <p:cNvSpPr>
            <a:spLocks noGrp="1"/>
          </p:cNvSpPr>
          <p:nvPr>
            <p:ph type="title" hasCustomPrompt="1"/>
          </p:nvPr>
        </p:nvSpPr>
        <p:spPr>
          <a:xfrm>
            <a:off x="1671145" y="1407319"/>
            <a:ext cx="5858801" cy="2400054"/>
          </a:xfrm>
        </p:spPr>
        <p:txBody>
          <a:bodyPr>
            <a:noAutofit/>
          </a:bodyPr>
          <a:lstStyle>
            <a:lvl1pPr>
              <a:lnSpc>
                <a:spcPts val="2475"/>
              </a:lnSpc>
              <a:defRPr sz="2025">
                <a:solidFill>
                  <a:schemeClr val="bg1"/>
                </a:solidFill>
              </a:defRPr>
            </a:lvl1pPr>
          </a:lstStyle>
          <a:p>
            <a:r>
              <a:rPr lang="en-US"/>
              <a:t>Click to add title</a:t>
            </a:r>
            <a:endParaRPr lang="ru-RU" dirty="0"/>
          </a:p>
        </p:txBody>
      </p:sp>
    </p:spTree>
    <p:extLst>
      <p:ext uri="{BB962C8B-B14F-4D97-AF65-F5344CB8AC3E}">
        <p14:creationId xmlns:p14="http://schemas.microsoft.com/office/powerpoint/2010/main" val="1881051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sp>
        <p:nvSpPr>
          <p:cNvPr id="4" name="Picture 1"/>
          <p:cNvSpPr>
            <a:spLocks noGrp="1"/>
          </p:cNvSpPr>
          <p:nvPr>
            <p:ph type="pic" sz="quarter" idx="19"/>
          </p:nvPr>
        </p:nvSpPr>
        <p:spPr>
          <a:xfrm>
            <a:off x="910355" y="3039050"/>
            <a:ext cx="1836683" cy="1836000"/>
          </a:xfrm>
        </p:spPr>
        <p:txBody>
          <a:bodyPr/>
          <a:lstStyle/>
          <a:p>
            <a:r>
              <a:rPr lang="en-US"/>
              <a:t>Click icon to add picture</a:t>
            </a:r>
            <a:endParaRPr lang="ru-RU" dirty="0"/>
          </a:p>
        </p:txBody>
      </p:sp>
      <p:sp>
        <p:nvSpPr>
          <p:cNvPr id="5" name="Picture 2"/>
          <p:cNvSpPr>
            <a:spLocks noGrp="1"/>
          </p:cNvSpPr>
          <p:nvPr>
            <p:ph type="pic" sz="quarter" idx="20"/>
          </p:nvPr>
        </p:nvSpPr>
        <p:spPr>
          <a:xfrm>
            <a:off x="3644146" y="1021682"/>
            <a:ext cx="1836000" cy="1836000"/>
          </a:xfrm>
        </p:spPr>
        <p:txBody>
          <a:bodyPr/>
          <a:lstStyle/>
          <a:p>
            <a:r>
              <a:rPr lang="en-US"/>
              <a:t>Click icon to add picture</a:t>
            </a:r>
            <a:endParaRPr lang="ru-RU" dirty="0"/>
          </a:p>
        </p:txBody>
      </p:sp>
      <p:sp>
        <p:nvSpPr>
          <p:cNvPr id="6" name="Picture 3"/>
          <p:cNvSpPr>
            <a:spLocks noGrp="1"/>
          </p:cNvSpPr>
          <p:nvPr>
            <p:ph type="pic" sz="quarter" idx="21"/>
          </p:nvPr>
        </p:nvSpPr>
        <p:spPr>
          <a:xfrm>
            <a:off x="6396962" y="3039050"/>
            <a:ext cx="1836000" cy="1836000"/>
          </a:xfrm>
        </p:spPr>
        <p:txBody>
          <a:bodyPr/>
          <a:lstStyle/>
          <a:p>
            <a:r>
              <a:rPr lang="en-US"/>
              <a:t>Click icon to add picture</a:t>
            </a:r>
            <a:endParaRPr lang="ru-RU" dirty="0"/>
          </a:p>
        </p:txBody>
      </p:sp>
      <p:sp>
        <p:nvSpPr>
          <p:cNvPr id="8" name="Text 1"/>
          <p:cNvSpPr>
            <a:spLocks noGrp="1"/>
          </p:cNvSpPr>
          <p:nvPr>
            <p:ph type="body" sz="quarter" idx="10" hasCustomPrompt="1"/>
          </p:nvPr>
        </p:nvSpPr>
        <p:spPr>
          <a:xfrm>
            <a:off x="859117" y="1339330"/>
            <a:ext cx="2002221" cy="418033"/>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350" b="1" baseline="0">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9" name="Text 2"/>
          <p:cNvSpPr>
            <a:spLocks noGrp="1"/>
          </p:cNvSpPr>
          <p:nvPr>
            <p:ph type="body" sz="quarter" idx="11" hasCustomPrompt="1"/>
          </p:nvPr>
        </p:nvSpPr>
        <p:spPr>
          <a:xfrm>
            <a:off x="6274726" y="1336374"/>
            <a:ext cx="2002221" cy="418033"/>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350" b="1" baseline="0">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0" name="Text 3"/>
          <p:cNvSpPr>
            <a:spLocks noGrp="1"/>
          </p:cNvSpPr>
          <p:nvPr>
            <p:ph type="body" sz="quarter" idx="12" hasCustomPrompt="1"/>
          </p:nvPr>
        </p:nvSpPr>
        <p:spPr>
          <a:xfrm>
            <a:off x="3527585" y="3212224"/>
            <a:ext cx="2002221" cy="418033"/>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350" b="1" baseline="0">
                <a:latin typeface="+mj-lt"/>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1" name="Text 4"/>
          <p:cNvSpPr>
            <a:spLocks noGrp="1"/>
          </p:cNvSpPr>
          <p:nvPr>
            <p:ph type="body" sz="quarter" idx="13" hasCustomPrompt="1"/>
          </p:nvPr>
        </p:nvSpPr>
        <p:spPr>
          <a:xfrm>
            <a:off x="966377" y="1793821"/>
            <a:ext cx="1787702" cy="977216"/>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125"/>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2" name="Text 5"/>
          <p:cNvSpPr>
            <a:spLocks noGrp="1"/>
          </p:cNvSpPr>
          <p:nvPr>
            <p:ph type="body" sz="quarter" idx="14" hasCustomPrompt="1"/>
          </p:nvPr>
        </p:nvSpPr>
        <p:spPr>
          <a:xfrm>
            <a:off x="3634996" y="3665976"/>
            <a:ext cx="1787400" cy="977216"/>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125"/>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3" name="Text 6"/>
          <p:cNvSpPr>
            <a:spLocks noGrp="1"/>
          </p:cNvSpPr>
          <p:nvPr>
            <p:ph type="body" sz="quarter" idx="15" hasCustomPrompt="1"/>
          </p:nvPr>
        </p:nvSpPr>
        <p:spPr>
          <a:xfrm>
            <a:off x="6376736" y="1790126"/>
            <a:ext cx="1798200" cy="977216"/>
          </a:xfrm>
        </p:spPr>
        <p:txBody>
          <a:bodyPr>
            <a:noAutofit/>
          </a:bodyPr>
          <a:lstStyle>
            <a:lvl1pPr marL="0" marR="0" indent="0" algn="ctr" defTabSz="685800" rtl="0" eaLnBrk="1" fontAlgn="auto" latinLnBrk="0" hangingPunct="1">
              <a:lnSpc>
                <a:spcPts val="1650"/>
              </a:lnSpc>
              <a:spcBef>
                <a:spcPts val="0"/>
              </a:spcBef>
              <a:spcAft>
                <a:spcPts val="0"/>
              </a:spcAft>
              <a:buClrTx/>
              <a:buSzTx/>
              <a:buFont typeface="Arial" panose="020B0604020202020204" pitchFamily="34" charset="0"/>
              <a:buNone/>
              <a:tabLst/>
              <a:defRPr sz="1125"/>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
        <p:nvSpPr>
          <p:cNvPr id="14" name="Title"/>
          <p:cNvSpPr>
            <a:spLocks noGrp="1"/>
          </p:cNvSpPr>
          <p:nvPr>
            <p:ph type="title" hasCustomPrompt="1"/>
          </p:nvPr>
        </p:nvSpPr>
        <p:spPr>
          <a:xfrm>
            <a:off x="863085" y="344008"/>
            <a:ext cx="7417830" cy="487131"/>
          </a:xfrm>
        </p:spPr>
        <p:txBody>
          <a:bodyPr>
            <a:noAutofit/>
          </a:bodyPr>
          <a:lstStyle>
            <a:lvl1pPr algn="ctr">
              <a:defRPr sz="2100"/>
            </a:lvl1pPr>
          </a:lstStyle>
          <a:p>
            <a:r>
              <a:rPr lang="en-US" dirty="0"/>
              <a:t>Click to add title</a:t>
            </a:r>
            <a:endParaRPr lang="ru-RU" dirty="0"/>
          </a:p>
        </p:txBody>
      </p:sp>
      <p:sp>
        <p:nvSpPr>
          <p:cNvPr id="15" name="Text 7"/>
          <p:cNvSpPr>
            <a:spLocks noGrp="1"/>
          </p:cNvSpPr>
          <p:nvPr>
            <p:ph type="body" sz="quarter" idx="16" hasCustomPrompt="1"/>
          </p:nvPr>
        </p:nvSpPr>
        <p:spPr>
          <a:xfrm>
            <a:off x="6810466" y="3771902"/>
            <a:ext cx="1008994" cy="441434"/>
          </a:xfrm>
        </p:spPr>
        <p:txBody>
          <a:bodyPr>
            <a:noAutofit/>
          </a:bodyPr>
          <a:lstStyle>
            <a:lvl1pPr>
              <a:defRPr sz="2850" b="1">
                <a:solidFill>
                  <a:schemeClr val="bg1"/>
                </a:solidFill>
                <a:latin typeface="+mj-lt"/>
              </a:defRPr>
            </a:lvl1pPr>
          </a:lstStyle>
          <a:p>
            <a:pPr lvl="0"/>
            <a:r>
              <a:rPr lang="en-US" dirty="0"/>
              <a:t>Date</a:t>
            </a:r>
            <a:endParaRPr lang="ru-RU" dirty="0"/>
          </a:p>
        </p:txBody>
      </p:sp>
      <p:sp>
        <p:nvSpPr>
          <p:cNvPr id="16" name="Text 8"/>
          <p:cNvSpPr>
            <a:spLocks noGrp="1"/>
          </p:cNvSpPr>
          <p:nvPr>
            <p:ph type="body" sz="quarter" idx="17" hasCustomPrompt="1"/>
          </p:nvPr>
        </p:nvSpPr>
        <p:spPr>
          <a:xfrm>
            <a:off x="4057650" y="1815005"/>
            <a:ext cx="1008994" cy="441434"/>
          </a:xfrm>
        </p:spPr>
        <p:txBody>
          <a:bodyPr>
            <a:noAutofit/>
          </a:bodyPr>
          <a:lstStyle>
            <a:lvl1pPr>
              <a:defRPr sz="2850" b="1">
                <a:solidFill>
                  <a:schemeClr val="bg1"/>
                </a:solidFill>
                <a:latin typeface="+mj-lt"/>
              </a:defRPr>
            </a:lvl1pPr>
          </a:lstStyle>
          <a:p>
            <a:pPr lvl="0"/>
            <a:r>
              <a:rPr lang="en-US" dirty="0"/>
              <a:t>Date</a:t>
            </a:r>
            <a:endParaRPr lang="ru-RU" dirty="0"/>
          </a:p>
        </p:txBody>
      </p:sp>
      <p:sp>
        <p:nvSpPr>
          <p:cNvPr id="17" name="Text 9"/>
          <p:cNvSpPr>
            <a:spLocks noGrp="1"/>
          </p:cNvSpPr>
          <p:nvPr>
            <p:ph type="body" sz="quarter" idx="18" hasCustomPrompt="1"/>
          </p:nvPr>
        </p:nvSpPr>
        <p:spPr>
          <a:xfrm>
            <a:off x="1324200" y="3771902"/>
            <a:ext cx="1008994" cy="441434"/>
          </a:xfrm>
        </p:spPr>
        <p:txBody>
          <a:bodyPr>
            <a:noAutofit/>
          </a:bodyPr>
          <a:lstStyle>
            <a:lvl1pPr>
              <a:defRPr sz="2850" b="1">
                <a:solidFill>
                  <a:schemeClr val="bg1"/>
                </a:solidFill>
                <a:latin typeface="+mj-lt"/>
              </a:defRPr>
            </a:lvl1pPr>
          </a:lstStyle>
          <a:p>
            <a:pPr lvl="0"/>
            <a:r>
              <a:rPr lang="en-US" dirty="0"/>
              <a:t>Date</a:t>
            </a:r>
            <a:endParaRPr lang="ru-RU" dirty="0"/>
          </a:p>
        </p:txBody>
      </p:sp>
    </p:spTree>
    <p:extLst>
      <p:ext uri="{BB962C8B-B14F-4D97-AF65-F5344CB8AC3E}">
        <p14:creationId xmlns:p14="http://schemas.microsoft.com/office/powerpoint/2010/main" val="404921234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a:t>Зразок заголовка</a:t>
            </a:r>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1A2F0B57-8E6A-4005-9EDD-D258F6CC94AB}" type="datetimeFigureOut">
              <a:rPr lang="uk-UA" smtClean="0"/>
              <a:pPr/>
              <a:t>17.08.2023</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6CB18C70-803E-428A-BAB3-289BE172EF8D}" type="slidenum">
              <a:rPr lang="uk-UA" smtClean="0"/>
              <a:pPr/>
              <a:t>‹#›</a:t>
            </a:fld>
            <a:endParaRPr lang="uk-UA"/>
          </a:p>
        </p:txBody>
      </p:sp>
    </p:spTree>
    <p:extLst>
      <p:ext uri="{BB962C8B-B14F-4D97-AF65-F5344CB8AC3E}">
        <p14:creationId xmlns:p14="http://schemas.microsoft.com/office/powerpoint/2010/main" val="3755882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ummary">
    <p:spTree>
      <p:nvGrpSpPr>
        <p:cNvPr id="1" name=""/>
        <p:cNvGrpSpPr/>
        <p:nvPr/>
      </p:nvGrpSpPr>
      <p:grpSpPr>
        <a:xfrm>
          <a:off x="0" y="0"/>
          <a:ext cx="0" cy="0"/>
          <a:chOff x="0" y="0"/>
          <a:chExt cx="0" cy="0"/>
        </a:xfrm>
      </p:grpSpPr>
      <p:sp>
        <p:nvSpPr>
          <p:cNvPr id="4" name="Text 1"/>
          <p:cNvSpPr>
            <a:spLocks noGrp="1"/>
          </p:cNvSpPr>
          <p:nvPr>
            <p:ph type="body" sz="quarter" idx="12" hasCustomPrompt="1"/>
          </p:nvPr>
        </p:nvSpPr>
        <p:spPr>
          <a:xfrm>
            <a:off x="4579143" y="1025251"/>
            <a:ext cx="4024810" cy="567000"/>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350" baseline="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5" name="Text 2"/>
          <p:cNvSpPr>
            <a:spLocks noGrp="1"/>
          </p:cNvSpPr>
          <p:nvPr>
            <p:ph type="body" sz="quarter" idx="14" hasCustomPrompt="1"/>
          </p:nvPr>
        </p:nvSpPr>
        <p:spPr>
          <a:xfrm>
            <a:off x="4579143" y="1870404"/>
            <a:ext cx="4024811" cy="567000"/>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lang="ru-RU" sz="1350" kern="1200" baseline="0">
                <a:solidFill>
                  <a:schemeClr val="tx1"/>
                </a:solidFill>
                <a:effectLst/>
                <a:latin typeface="+mn-lt"/>
                <a:ea typeface="+mn-ea"/>
                <a:cs typeface="+mn-cs"/>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6" name="Text 3"/>
          <p:cNvSpPr>
            <a:spLocks noGrp="1"/>
          </p:cNvSpPr>
          <p:nvPr>
            <p:ph type="body" sz="quarter" idx="16" hasCustomPrompt="1"/>
          </p:nvPr>
        </p:nvSpPr>
        <p:spPr>
          <a:xfrm>
            <a:off x="4579144" y="2728607"/>
            <a:ext cx="4024811" cy="567000"/>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lang="ru-RU" sz="1350" kern="1200" baseline="0">
                <a:solidFill>
                  <a:schemeClr val="tx1"/>
                </a:solidFill>
                <a:effectLst/>
                <a:latin typeface="+mn-lt"/>
                <a:ea typeface="+mn-ea"/>
                <a:cs typeface="+mn-cs"/>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7" name="Text 4"/>
          <p:cNvSpPr>
            <a:spLocks noGrp="1"/>
          </p:cNvSpPr>
          <p:nvPr>
            <p:ph type="body" sz="quarter" idx="18" hasCustomPrompt="1"/>
          </p:nvPr>
        </p:nvSpPr>
        <p:spPr>
          <a:xfrm>
            <a:off x="4579144" y="3578168"/>
            <a:ext cx="4024811" cy="567000"/>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lang="ru-RU" sz="1350" kern="1200" baseline="0">
                <a:solidFill>
                  <a:schemeClr val="tx1"/>
                </a:solidFill>
                <a:effectLst/>
                <a:latin typeface="+mn-lt"/>
                <a:ea typeface="+mn-ea"/>
                <a:cs typeface="+mn-cs"/>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9" name="Picture 1"/>
          <p:cNvSpPr>
            <a:spLocks noGrp="1"/>
          </p:cNvSpPr>
          <p:nvPr>
            <p:ph type="pic" sz="quarter" idx="19"/>
          </p:nvPr>
        </p:nvSpPr>
        <p:spPr>
          <a:xfrm>
            <a:off x="0" y="0"/>
            <a:ext cx="3429000" cy="5143500"/>
          </a:xfrm>
        </p:spPr>
        <p:txBody>
          <a:bodyPr/>
          <a:lstStyle/>
          <a:p>
            <a:r>
              <a:rPr lang="en-US"/>
              <a:t>Click icon to add picture</a:t>
            </a:r>
            <a:endParaRPr lang="ru-RU" dirty="0"/>
          </a:p>
        </p:txBody>
      </p:sp>
      <p:sp>
        <p:nvSpPr>
          <p:cNvPr id="2" name="Title"/>
          <p:cNvSpPr>
            <a:spLocks noGrp="1"/>
          </p:cNvSpPr>
          <p:nvPr>
            <p:ph type="title" hasCustomPrompt="1"/>
          </p:nvPr>
        </p:nvSpPr>
        <p:spPr>
          <a:xfrm>
            <a:off x="614855" y="2205756"/>
            <a:ext cx="2199290" cy="731989"/>
          </a:xfrm>
        </p:spPr>
        <p:txBody>
          <a:bodyPr>
            <a:noAutofit/>
          </a:bodyPr>
          <a:lstStyle>
            <a:lvl1pPr algn="ctr">
              <a:defRPr sz="2100" baseline="0">
                <a:solidFill>
                  <a:schemeClr val="bg1"/>
                </a:solidFill>
              </a:defRPr>
            </a:lvl1pPr>
          </a:lstStyle>
          <a:p>
            <a:r>
              <a:rPr lang="en-US"/>
              <a:t>Click to add title</a:t>
            </a:r>
            <a:endParaRPr lang="ru-RU" dirty="0"/>
          </a:p>
        </p:txBody>
      </p:sp>
    </p:spTree>
    <p:extLst>
      <p:ext uri="{BB962C8B-B14F-4D97-AF65-F5344CB8AC3E}">
        <p14:creationId xmlns:p14="http://schemas.microsoft.com/office/powerpoint/2010/main" val="63004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p:spTree>
      <p:nvGrpSpPr>
        <p:cNvPr id="1" name=""/>
        <p:cNvGrpSpPr/>
        <p:nvPr/>
      </p:nvGrpSpPr>
      <p:grpSpPr>
        <a:xfrm>
          <a:off x="0" y="0"/>
          <a:ext cx="0" cy="0"/>
          <a:chOff x="0" y="0"/>
          <a:chExt cx="0" cy="0"/>
        </a:xfrm>
      </p:grpSpPr>
      <p:sp>
        <p:nvSpPr>
          <p:cNvPr id="10" name="Picture 1"/>
          <p:cNvSpPr>
            <a:spLocks noGrp="1"/>
          </p:cNvSpPr>
          <p:nvPr>
            <p:ph type="pic" sz="quarter" idx="14"/>
          </p:nvPr>
        </p:nvSpPr>
        <p:spPr>
          <a:xfrm>
            <a:off x="0" y="0"/>
            <a:ext cx="9144000" cy="5143500"/>
          </a:xfrm>
        </p:spPr>
        <p:txBody>
          <a:bodyPr/>
          <a:lstStyle/>
          <a:p>
            <a:r>
              <a:rPr lang="en-US"/>
              <a:t>Click icon to add picture</a:t>
            </a:r>
            <a:endParaRPr lang="ru-RU" dirty="0"/>
          </a:p>
        </p:txBody>
      </p:sp>
      <p:sp>
        <p:nvSpPr>
          <p:cNvPr id="6" name="Title"/>
          <p:cNvSpPr>
            <a:spLocks noGrp="1"/>
          </p:cNvSpPr>
          <p:nvPr>
            <p:ph type="title" hasCustomPrompt="1"/>
          </p:nvPr>
        </p:nvSpPr>
        <p:spPr>
          <a:xfrm>
            <a:off x="518782" y="1656365"/>
            <a:ext cx="4958255" cy="748862"/>
          </a:xfrm>
        </p:spPr>
        <p:txBody>
          <a:bodyPr lIns="0" rIns="0">
            <a:noAutofit/>
          </a:bodyPr>
          <a:lstStyle>
            <a:lvl1pPr>
              <a:defRPr sz="5025">
                <a:solidFill>
                  <a:schemeClr val="bg1"/>
                </a:solidFill>
              </a:defRPr>
            </a:lvl1pPr>
          </a:lstStyle>
          <a:p>
            <a:r>
              <a:rPr lang="en-US" dirty="0"/>
              <a:t>Click to add title</a:t>
            </a:r>
            <a:endParaRPr lang="ru-RU" dirty="0"/>
          </a:p>
        </p:txBody>
      </p:sp>
      <p:sp>
        <p:nvSpPr>
          <p:cNvPr id="8" name="Text 1"/>
          <p:cNvSpPr>
            <a:spLocks noGrp="1"/>
          </p:cNvSpPr>
          <p:nvPr>
            <p:ph type="body" sz="quarter" idx="13" hasCustomPrompt="1"/>
          </p:nvPr>
        </p:nvSpPr>
        <p:spPr>
          <a:xfrm>
            <a:off x="532607" y="2419710"/>
            <a:ext cx="4059945" cy="1278290"/>
          </a:xfrm>
        </p:spPr>
        <p:txBody>
          <a:bodyPr lIns="0" rIns="0">
            <a:noAutofit/>
          </a:bodyPr>
          <a:lstStyle>
            <a:lvl1pPr marL="0" marR="0" indent="0" algn="l" defTabSz="685800" rtl="0" eaLnBrk="1" fontAlgn="auto" latinLnBrk="0" hangingPunct="1">
              <a:lnSpc>
                <a:spcPct val="110000"/>
              </a:lnSpc>
              <a:spcBef>
                <a:spcPts val="0"/>
              </a:spcBef>
              <a:spcAft>
                <a:spcPts val="0"/>
              </a:spcAft>
              <a:buClrTx/>
              <a:buSzTx/>
              <a:buFont typeface="Arial" panose="020B0604020202020204" pitchFamily="34" charset="0"/>
              <a:buNone/>
              <a:tabLst/>
              <a:defRPr sz="165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Tree>
    <p:extLst>
      <p:ext uri="{BB962C8B-B14F-4D97-AF65-F5344CB8AC3E}">
        <p14:creationId xmlns:p14="http://schemas.microsoft.com/office/powerpoint/2010/main" val="1666459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ourse Title">
    <p:spTree>
      <p:nvGrpSpPr>
        <p:cNvPr id="1" name=""/>
        <p:cNvGrpSpPr/>
        <p:nvPr/>
      </p:nvGrpSpPr>
      <p:grpSpPr>
        <a:xfrm>
          <a:off x="0" y="0"/>
          <a:ext cx="0" cy="0"/>
          <a:chOff x="0" y="0"/>
          <a:chExt cx="0" cy="0"/>
        </a:xfrm>
      </p:grpSpPr>
      <p:sp>
        <p:nvSpPr>
          <p:cNvPr id="24" name="Picture  1"/>
          <p:cNvSpPr>
            <a:spLocks noGrp="1"/>
          </p:cNvSpPr>
          <p:nvPr>
            <p:ph type="pic" sz="quarter" idx="12"/>
          </p:nvPr>
        </p:nvSpPr>
        <p:spPr>
          <a:xfrm>
            <a:off x="4797754" y="641007"/>
            <a:ext cx="3861000" cy="3861487"/>
          </a:xfrm>
          <a:prstGeom prst="ellipse">
            <a:avLst/>
          </a:prstGeom>
        </p:spPr>
        <p:txBody>
          <a:bodyPr>
            <a:noAutofit/>
          </a:bodyPr>
          <a:lstStyle/>
          <a:p>
            <a:r>
              <a:rPr lang="en-US"/>
              <a:t>Click icon to add picture</a:t>
            </a:r>
            <a:endParaRPr lang="ru-RU" dirty="0"/>
          </a:p>
        </p:txBody>
      </p:sp>
      <p:sp>
        <p:nvSpPr>
          <p:cNvPr id="7" name="Title"/>
          <p:cNvSpPr>
            <a:spLocks noGrp="1"/>
          </p:cNvSpPr>
          <p:nvPr>
            <p:ph type="title" hasCustomPrompt="1"/>
          </p:nvPr>
        </p:nvSpPr>
        <p:spPr>
          <a:xfrm>
            <a:off x="562233" y="1631092"/>
            <a:ext cx="4139513" cy="864974"/>
          </a:xfrm>
        </p:spPr>
        <p:txBody>
          <a:bodyPr anchor="t">
            <a:noAutofit/>
          </a:bodyPr>
          <a:lstStyle>
            <a:lvl1pPr>
              <a:defRPr sz="3600"/>
            </a:lvl1pPr>
          </a:lstStyle>
          <a:p>
            <a:r>
              <a:rPr lang="en-US" dirty="0"/>
              <a:t>Click to add title</a:t>
            </a:r>
            <a:endParaRPr lang="ru-RU" dirty="0"/>
          </a:p>
        </p:txBody>
      </p:sp>
      <p:sp>
        <p:nvSpPr>
          <p:cNvPr id="9" name="Text  1"/>
          <p:cNvSpPr>
            <a:spLocks noGrp="1"/>
          </p:cNvSpPr>
          <p:nvPr>
            <p:ph type="body" sz="quarter" idx="14" hasCustomPrompt="1"/>
          </p:nvPr>
        </p:nvSpPr>
        <p:spPr>
          <a:xfrm>
            <a:off x="562233" y="3089189"/>
            <a:ext cx="4090086" cy="729050"/>
          </a:xfrm>
        </p:spPr>
        <p:txBody>
          <a:bodyPr>
            <a:noAutofit/>
          </a:bodyPr>
          <a:lstStyle>
            <a:lvl1pPr>
              <a:lnSpc>
                <a:spcPts val="1800"/>
              </a:lnSpc>
              <a:spcBef>
                <a:spcPts val="450"/>
              </a:spcBef>
              <a:defRPr sz="1350" b="0"/>
            </a:lvl1pPr>
          </a:lstStyle>
          <a:p>
            <a:pPr lvl="0"/>
            <a:r>
              <a:rPr lang="en-US">
                <a:effectLst/>
              </a:rPr>
              <a:t>Click to add text</a:t>
            </a:r>
            <a:endParaRPr lang="ru-RU" dirty="0"/>
          </a:p>
        </p:txBody>
      </p:sp>
      <p:sp>
        <p:nvSpPr>
          <p:cNvPr id="11" name="Text  2"/>
          <p:cNvSpPr>
            <a:spLocks noGrp="1"/>
          </p:cNvSpPr>
          <p:nvPr>
            <p:ph type="body" sz="quarter" idx="15" hasCustomPrompt="1"/>
          </p:nvPr>
        </p:nvSpPr>
        <p:spPr>
          <a:xfrm>
            <a:off x="562233" y="556054"/>
            <a:ext cx="4139546" cy="290480"/>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b="1">
                <a:latin typeface="Roboto" panose="02000000000000000000" pitchFamily="2" charset="0"/>
                <a:ea typeface="Roboto" panose="02000000000000000000"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Tree>
    <p:extLst>
      <p:ext uri="{BB962C8B-B14F-4D97-AF65-F5344CB8AC3E}">
        <p14:creationId xmlns:p14="http://schemas.microsoft.com/office/powerpoint/2010/main" val="8381794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Module title">
    <p:spTree>
      <p:nvGrpSpPr>
        <p:cNvPr id="1" name=""/>
        <p:cNvGrpSpPr/>
        <p:nvPr/>
      </p:nvGrpSpPr>
      <p:grpSpPr>
        <a:xfrm>
          <a:off x="0" y="0"/>
          <a:ext cx="0" cy="0"/>
          <a:chOff x="0" y="0"/>
          <a:chExt cx="0" cy="0"/>
        </a:xfrm>
      </p:grpSpPr>
      <p:sp>
        <p:nvSpPr>
          <p:cNvPr id="9" name="Picture  1"/>
          <p:cNvSpPr>
            <a:spLocks noGrp="1"/>
          </p:cNvSpPr>
          <p:nvPr>
            <p:ph type="pic" sz="quarter" idx="12"/>
          </p:nvPr>
        </p:nvSpPr>
        <p:spPr>
          <a:xfrm>
            <a:off x="0" y="0"/>
            <a:ext cx="9144000" cy="5143500"/>
          </a:xfrm>
        </p:spPr>
        <p:txBody>
          <a:bodyPr/>
          <a:lstStyle/>
          <a:p>
            <a:r>
              <a:rPr lang="en-US"/>
              <a:t>Click icon to add picture</a:t>
            </a:r>
            <a:endParaRPr lang="ru-RU" dirty="0"/>
          </a:p>
        </p:txBody>
      </p:sp>
      <p:sp>
        <p:nvSpPr>
          <p:cNvPr id="2" name="Title"/>
          <p:cNvSpPr>
            <a:spLocks noGrp="1"/>
          </p:cNvSpPr>
          <p:nvPr>
            <p:ph type="title" hasCustomPrompt="1"/>
          </p:nvPr>
        </p:nvSpPr>
        <p:spPr>
          <a:xfrm>
            <a:off x="560075" y="1823106"/>
            <a:ext cx="7952509" cy="484748"/>
          </a:xfrm>
        </p:spPr>
        <p:txBody>
          <a:bodyPr anchor="t">
            <a:spAutoFit/>
          </a:bodyPr>
          <a:lstStyle>
            <a:lvl1pPr>
              <a:lnSpc>
                <a:spcPct val="100000"/>
              </a:lnSpc>
              <a:defRPr sz="2550" baseline="0"/>
            </a:lvl1pPr>
          </a:lstStyle>
          <a:p>
            <a:r>
              <a:rPr lang="en-US" dirty="0"/>
              <a:t>Click to add title</a:t>
            </a:r>
            <a:endParaRPr lang="ru-RU" dirty="0"/>
          </a:p>
        </p:txBody>
      </p:sp>
      <p:sp>
        <p:nvSpPr>
          <p:cNvPr id="5" name="Text  1"/>
          <p:cNvSpPr>
            <a:spLocks noGrp="1"/>
          </p:cNvSpPr>
          <p:nvPr>
            <p:ph type="body" sz="quarter" idx="10" hasCustomPrompt="1"/>
          </p:nvPr>
        </p:nvSpPr>
        <p:spPr>
          <a:xfrm>
            <a:off x="560075" y="2369129"/>
            <a:ext cx="5153890" cy="616528"/>
          </a:xfrm>
        </p:spPr>
        <p:txBody>
          <a:bodyPr>
            <a:noAutofit/>
          </a:bodyPr>
          <a:lstStyle>
            <a:lvl1pPr>
              <a:lnSpc>
                <a:spcPct val="100000"/>
              </a:lnSpc>
              <a:spcBef>
                <a:spcPts val="0"/>
              </a:spcBef>
              <a:defRPr sz="1238"/>
            </a:lvl1pPr>
          </a:lstStyle>
          <a:p>
            <a:pPr lvl="0"/>
            <a:r>
              <a:rPr lang="en-US">
                <a:effectLst/>
              </a:rPr>
              <a:t>Click to add text</a:t>
            </a:r>
            <a:endParaRPr lang="ru-RU" dirty="0"/>
          </a:p>
        </p:txBody>
      </p:sp>
      <p:sp>
        <p:nvSpPr>
          <p:cNvPr id="7" name="Text  2"/>
          <p:cNvSpPr>
            <a:spLocks noGrp="1"/>
          </p:cNvSpPr>
          <p:nvPr>
            <p:ph type="body" sz="quarter" idx="11" hasCustomPrompt="1"/>
          </p:nvPr>
        </p:nvSpPr>
        <p:spPr>
          <a:xfrm>
            <a:off x="560074" y="1170710"/>
            <a:ext cx="3044707" cy="318655"/>
          </a:xfrm>
        </p:spPr>
        <p:txBody>
          <a:bodyPr anchor="t">
            <a:noAutofit/>
          </a:bodyPr>
          <a:lstStyle>
            <a:lvl1pPr>
              <a:lnSpc>
                <a:spcPct val="100000"/>
              </a:lnSpc>
              <a:spcBef>
                <a:spcPts val="0"/>
              </a:spcBef>
              <a:defRPr sz="1800" b="1" baseline="0">
                <a:latin typeface="+mj-lt"/>
              </a:defRPr>
            </a:lvl1pPr>
          </a:lstStyle>
          <a:p>
            <a:pPr lvl="0"/>
            <a:r>
              <a:rPr lang="en-US" dirty="0">
                <a:effectLst/>
              </a:rPr>
              <a:t>Click to add text</a:t>
            </a:r>
            <a:endParaRPr lang="ru-RU" dirty="0"/>
          </a:p>
        </p:txBody>
      </p:sp>
    </p:spTree>
    <p:extLst>
      <p:ext uri="{BB962C8B-B14F-4D97-AF65-F5344CB8AC3E}">
        <p14:creationId xmlns:p14="http://schemas.microsoft.com/office/powerpoint/2010/main" val="262023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Main Menu">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57195" y="530843"/>
            <a:ext cx="3493077" cy="461665"/>
          </a:xfrm>
        </p:spPr>
        <p:txBody>
          <a:bodyPr anchor="t">
            <a:noAutofit/>
          </a:bodyPr>
          <a:lstStyle>
            <a:lvl1pPr>
              <a:lnSpc>
                <a:spcPct val="100000"/>
              </a:lnSpc>
              <a:defRPr sz="2550"/>
            </a:lvl1pPr>
          </a:lstStyle>
          <a:p>
            <a:r>
              <a:rPr lang="en-US" dirty="0"/>
              <a:t>Click to add title</a:t>
            </a:r>
            <a:endParaRPr lang="ru-RU" dirty="0"/>
          </a:p>
        </p:txBody>
      </p:sp>
      <p:sp>
        <p:nvSpPr>
          <p:cNvPr id="16" name="Text  1"/>
          <p:cNvSpPr>
            <a:spLocks noGrp="1"/>
          </p:cNvSpPr>
          <p:nvPr>
            <p:ph type="body" sz="quarter" idx="11" hasCustomPrompt="1"/>
          </p:nvPr>
        </p:nvSpPr>
        <p:spPr>
          <a:xfrm>
            <a:off x="1079941" y="1935951"/>
            <a:ext cx="2971799" cy="386599"/>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238" kern="1200" baseline="0" dirty="0">
                <a:solidFill>
                  <a:schemeClr val="tx1"/>
                </a:solidFill>
                <a:latin typeface="+mn-lt"/>
                <a:ea typeface="+mn-ea"/>
                <a:cs typeface="+mn-cs"/>
              </a:defRPr>
            </a:lvl1pPr>
          </a:lstStyle>
          <a:p>
            <a:pPr lvl="0"/>
            <a:r>
              <a:rPr lang="en-US">
                <a:effectLst/>
              </a:rPr>
              <a:t>Click to add text</a:t>
            </a:r>
            <a:endParaRPr lang="ru-RU" dirty="0"/>
          </a:p>
        </p:txBody>
      </p:sp>
      <p:sp>
        <p:nvSpPr>
          <p:cNvPr id="17" name="Text  2"/>
          <p:cNvSpPr>
            <a:spLocks noGrp="1"/>
          </p:cNvSpPr>
          <p:nvPr>
            <p:ph type="body" sz="quarter" idx="12" hasCustomPrompt="1"/>
          </p:nvPr>
        </p:nvSpPr>
        <p:spPr>
          <a:xfrm>
            <a:off x="1079940" y="2576195"/>
            <a:ext cx="2971801" cy="386293"/>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238" kern="1200" baseline="0" dirty="0">
                <a:solidFill>
                  <a:schemeClr val="tx1"/>
                </a:solidFill>
                <a:latin typeface="+mn-lt"/>
                <a:ea typeface="+mn-ea"/>
                <a:cs typeface="+mn-cs"/>
              </a:defRPr>
            </a:lvl1pPr>
          </a:lstStyle>
          <a:p>
            <a:pPr lvl="0"/>
            <a:r>
              <a:rPr lang="en-US">
                <a:effectLst/>
              </a:rPr>
              <a:t>Click to add text</a:t>
            </a:r>
            <a:endParaRPr lang="ru-RU" dirty="0"/>
          </a:p>
        </p:txBody>
      </p:sp>
      <p:sp>
        <p:nvSpPr>
          <p:cNvPr id="18" name="Text  3"/>
          <p:cNvSpPr>
            <a:spLocks noGrp="1"/>
          </p:cNvSpPr>
          <p:nvPr>
            <p:ph type="body" sz="quarter" idx="13" hasCustomPrompt="1"/>
          </p:nvPr>
        </p:nvSpPr>
        <p:spPr>
          <a:xfrm>
            <a:off x="1079940" y="3216133"/>
            <a:ext cx="2971801" cy="387166"/>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238" kern="1200" baseline="0" dirty="0">
                <a:solidFill>
                  <a:schemeClr val="tx1"/>
                </a:solidFill>
                <a:latin typeface="+mn-lt"/>
                <a:ea typeface="+mn-ea"/>
                <a:cs typeface="+mn-cs"/>
              </a:defRPr>
            </a:lvl1pPr>
          </a:lstStyle>
          <a:p>
            <a:pPr lvl="0"/>
            <a:r>
              <a:rPr lang="en-US">
                <a:effectLst/>
              </a:rPr>
              <a:t>Click to add text</a:t>
            </a:r>
            <a:endParaRPr lang="ru-RU" dirty="0"/>
          </a:p>
        </p:txBody>
      </p:sp>
      <p:sp>
        <p:nvSpPr>
          <p:cNvPr id="19" name="Text  4"/>
          <p:cNvSpPr>
            <a:spLocks noGrp="1"/>
          </p:cNvSpPr>
          <p:nvPr>
            <p:ph type="body" sz="quarter" idx="14" hasCustomPrompt="1"/>
          </p:nvPr>
        </p:nvSpPr>
        <p:spPr>
          <a:xfrm>
            <a:off x="1079941" y="3856943"/>
            <a:ext cx="2971799" cy="386100"/>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238" kern="1200" baseline="0" dirty="0">
                <a:solidFill>
                  <a:schemeClr val="tx1"/>
                </a:solidFill>
                <a:latin typeface="+mn-lt"/>
                <a:ea typeface="+mn-ea"/>
                <a:cs typeface="+mn-cs"/>
              </a:defRPr>
            </a:lvl1pPr>
          </a:lstStyle>
          <a:p>
            <a:pPr lvl="0"/>
            <a:r>
              <a:rPr lang="en-US">
                <a:effectLst/>
              </a:rPr>
              <a:t>Click to add text</a:t>
            </a:r>
            <a:endParaRPr lang="ru-RU" dirty="0"/>
          </a:p>
        </p:txBody>
      </p:sp>
      <p:sp>
        <p:nvSpPr>
          <p:cNvPr id="10" name="Text  5"/>
          <p:cNvSpPr>
            <a:spLocks noGrp="1"/>
          </p:cNvSpPr>
          <p:nvPr>
            <p:ph type="body" sz="quarter" idx="15" hasCustomPrompt="1"/>
          </p:nvPr>
        </p:nvSpPr>
        <p:spPr>
          <a:xfrm>
            <a:off x="558663" y="1344402"/>
            <a:ext cx="445077" cy="288900"/>
          </a:xfrm>
        </p:spPr>
        <p:txBody>
          <a:bodyPr>
            <a:noAutofit/>
          </a:bodyPr>
          <a:lstStyle>
            <a:lvl1pPr>
              <a:defRPr sz="1950" b="1">
                <a:latin typeface="+mj-lt"/>
              </a:defRPr>
            </a:lvl1pPr>
          </a:lstStyle>
          <a:p>
            <a:pPr lvl="0"/>
            <a:r>
              <a:rPr lang="ru-RU" dirty="0"/>
              <a:t>№</a:t>
            </a:r>
          </a:p>
        </p:txBody>
      </p:sp>
      <p:sp>
        <p:nvSpPr>
          <p:cNvPr id="22" name="Text  6"/>
          <p:cNvSpPr>
            <a:spLocks noGrp="1"/>
          </p:cNvSpPr>
          <p:nvPr>
            <p:ph type="body" sz="quarter" idx="16" hasCustomPrompt="1"/>
          </p:nvPr>
        </p:nvSpPr>
        <p:spPr>
          <a:xfrm>
            <a:off x="558663" y="1984799"/>
            <a:ext cx="445077" cy="288900"/>
          </a:xfrm>
        </p:spPr>
        <p:txBody>
          <a:bodyPr>
            <a:noAutofit/>
          </a:bodyPr>
          <a:lstStyle>
            <a:lvl1pPr>
              <a:defRPr sz="1950" b="1">
                <a:latin typeface="+mj-lt"/>
              </a:defRPr>
            </a:lvl1pPr>
          </a:lstStyle>
          <a:p>
            <a:pPr lvl="0"/>
            <a:r>
              <a:rPr lang="ru-RU" dirty="0"/>
              <a:t>№</a:t>
            </a:r>
          </a:p>
        </p:txBody>
      </p:sp>
      <p:sp>
        <p:nvSpPr>
          <p:cNvPr id="24" name="Text  7"/>
          <p:cNvSpPr>
            <a:spLocks noGrp="1"/>
          </p:cNvSpPr>
          <p:nvPr>
            <p:ph type="body" sz="quarter" idx="17" hasCustomPrompt="1"/>
          </p:nvPr>
        </p:nvSpPr>
        <p:spPr>
          <a:xfrm>
            <a:off x="558663" y="2624891"/>
            <a:ext cx="445078" cy="288900"/>
          </a:xfrm>
        </p:spPr>
        <p:txBody>
          <a:bodyPr>
            <a:noAutofit/>
          </a:bodyPr>
          <a:lstStyle>
            <a:lvl1pPr>
              <a:defRPr sz="1950" b="1">
                <a:latin typeface="+mj-lt"/>
              </a:defRPr>
            </a:lvl1pPr>
          </a:lstStyle>
          <a:p>
            <a:pPr lvl="0"/>
            <a:r>
              <a:rPr lang="ru-RU" dirty="0"/>
              <a:t>№</a:t>
            </a:r>
          </a:p>
        </p:txBody>
      </p:sp>
      <p:sp>
        <p:nvSpPr>
          <p:cNvPr id="29" name="Text  8"/>
          <p:cNvSpPr>
            <a:spLocks noGrp="1"/>
          </p:cNvSpPr>
          <p:nvPr>
            <p:ph type="body" sz="quarter" idx="18" hasCustomPrompt="1"/>
          </p:nvPr>
        </p:nvSpPr>
        <p:spPr>
          <a:xfrm>
            <a:off x="558663" y="3264676"/>
            <a:ext cx="445078" cy="290079"/>
          </a:xfrm>
        </p:spPr>
        <p:txBody>
          <a:bodyPr>
            <a:noAutofit/>
          </a:bodyPr>
          <a:lstStyle>
            <a:lvl1pPr>
              <a:defRPr sz="1950" b="1">
                <a:latin typeface="+mj-lt"/>
              </a:defRPr>
            </a:lvl1pPr>
          </a:lstStyle>
          <a:p>
            <a:pPr lvl="0"/>
            <a:r>
              <a:rPr lang="ru-RU" dirty="0"/>
              <a:t>№</a:t>
            </a:r>
          </a:p>
        </p:txBody>
      </p:sp>
      <p:sp>
        <p:nvSpPr>
          <p:cNvPr id="30" name="Text  9"/>
          <p:cNvSpPr>
            <a:spLocks noGrp="1"/>
          </p:cNvSpPr>
          <p:nvPr>
            <p:ph type="body" sz="quarter" idx="19" hasCustomPrompt="1"/>
          </p:nvPr>
        </p:nvSpPr>
        <p:spPr>
          <a:xfrm>
            <a:off x="558663" y="3904954"/>
            <a:ext cx="445078" cy="290079"/>
          </a:xfrm>
        </p:spPr>
        <p:txBody>
          <a:bodyPr>
            <a:noAutofit/>
          </a:bodyPr>
          <a:lstStyle>
            <a:lvl1pPr>
              <a:defRPr sz="1950" b="1">
                <a:latin typeface="+mj-lt"/>
              </a:defRPr>
            </a:lvl1pPr>
          </a:lstStyle>
          <a:p>
            <a:pPr lvl="0"/>
            <a:r>
              <a:rPr lang="ru-RU" dirty="0"/>
              <a:t>№</a:t>
            </a:r>
          </a:p>
        </p:txBody>
      </p:sp>
      <p:sp>
        <p:nvSpPr>
          <p:cNvPr id="12" name="Picture  1"/>
          <p:cNvSpPr>
            <a:spLocks noGrp="1"/>
          </p:cNvSpPr>
          <p:nvPr>
            <p:ph type="pic" sz="quarter" idx="20"/>
          </p:nvPr>
        </p:nvSpPr>
        <p:spPr>
          <a:xfrm>
            <a:off x="4475015" y="543898"/>
            <a:ext cx="3969000" cy="3969000"/>
          </a:xfrm>
          <a:prstGeom prst="ellipse">
            <a:avLst/>
          </a:prstGeom>
        </p:spPr>
        <p:txBody>
          <a:bodyPr/>
          <a:lstStyle/>
          <a:p>
            <a:r>
              <a:rPr lang="en-US"/>
              <a:t>Click icon to add picture</a:t>
            </a:r>
            <a:endParaRPr lang="ru-RU"/>
          </a:p>
        </p:txBody>
      </p:sp>
      <p:sp>
        <p:nvSpPr>
          <p:cNvPr id="6" name="Text  10"/>
          <p:cNvSpPr>
            <a:spLocks noGrp="1"/>
          </p:cNvSpPr>
          <p:nvPr>
            <p:ph type="body" sz="quarter" idx="21" hasCustomPrompt="1"/>
          </p:nvPr>
        </p:nvSpPr>
        <p:spPr>
          <a:xfrm>
            <a:off x="1079939" y="1295375"/>
            <a:ext cx="2971800" cy="386954"/>
          </a:xfrm>
        </p:spPr>
        <p:txBody>
          <a:bodyPr anchor="t">
            <a:noAutofit/>
          </a:bodyPr>
          <a:lstStyle>
            <a:lvl1pPr>
              <a:lnSpc>
                <a:spcPts val="1500"/>
              </a:lnSpc>
              <a:spcBef>
                <a:spcPts val="0"/>
              </a:spcBef>
              <a:defRPr sz="1238" baseline="0"/>
            </a:lvl1pPr>
          </a:lstStyle>
          <a:p>
            <a:pPr lvl="0"/>
            <a:r>
              <a:rPr lang="en-US">
                <a:effectLst/>
              </a:rPr>
              <a:t>Click to add text</a:t>
            </a:r>
            <a:endParaRPr lang="ru-RU" dirty="0"/>
          </a:p>
        </p:txBody>
      </p:sp>
    </p:spTree>
    <p:extLst>
      <p:ext uri="{BB962C8B-B14F-4D97-AF65-F5344CB8AC3E}">
        <p14:creationId xmlns:p14="http://schemas.microsoft.com/office/powerpoint/2010/main" val="3376176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ourse Objectives">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558090" y="540267"/>
            <a:ext cx="4469823" cy="461665"/>
          </a:xfrm>
        </p:spPr>
        <p:txBody>
          <a:bodyPr anchor="t">
            <a:noAutofit/>
          </a:bodyPr>
          <a:lstStyle>
            <a:lvl1pPr>
              <a:lnSpc>
                <a:spcPct val="100000"/>
              </a:lnSpc>
              <a:defRPr sz="2550"/>
            </a:lvl1pPr>
          </a:lstStyle>
          <a:p>
            <a:r>
              <a:rPr lang="en-US" dirty="0"/>
              <a:t>Click to add title</a:t>
            </a:r>
            <a:endParaRPr lang="ru-RU" dirty="0"/>
          </a:p>
        </p:txBody>
      </p:sp>
      <p:sp>
        <p:nvSpPr>
          <p:cNvPr id="8" name="Picture  1"/>
          <p:cNvSpPr>
            <a:spLocks noGrp="1"/>
          </p:cNvSpPr>
          <p:nvPr>
            <p:ph type="pic" sz="quarter" idx="10"/>
          </p:nvPr>
        </p:nvSpPr>
        <p:spPr>
          <a:xfrm>
            <a:off x="5410092" y="743059"/>
            <a:ext cx="3131344" cy="3657383"/>
          </a:xfrm>
        </p:spPr>
        <p:txBody>
          <a:bodyPr>
            <a:noAutofit/>
          </a:bodyPr>
          <a:lstStyle/>
          <a:p>
            <a:r>
              <a:rPr lang="en-US"/>
              <a:t>Click icon to add picture</a:t>
            </a:r>
            <a:endParaRPr lang="ru-RU"/>
          </a:p>
        </p:txBody>
      </p:sp>
      <p:sp>
        <p:nvSpPr>
          <p:cNvPr id="12" name="Text  1"/>
          <p:cNvSpPr>
            <a:spLocks noGrp="1"/>
          </p:cNvSpPr>
          <p:nvPr>
            <p:ph type="body" sz="quarter" idx="11" hasCustomPrompt="1"/>
          </p:nvPr>
        </p:nvSpPr>
        <p:spPr>
          <a:xfrm>
            <a:off x="1335820" y="1292294"/>
            <a:ext cx="3699164" cy="473132"/>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238" kern="1200" baseline="0" dirty="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5" name="Text  2"/>
          <p:cNvSpPr>
            <a:spLocks noGrp="1"/>
          </p:cNvSpPr>
          <p:nvPr>
            <p:ph type="body" sz="quarter" idx="12" hasCustomPrompt="1"/>
          </p:nvPr>
        </p:nvSpPr>
        <p:spPr>
          <a:xfrm>
            <a:off x="1335820" y="2191854"/>
            <a:ext cx="3699164" cy="472500"/>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238" kern="1200" baseline="0" dirty="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7" name="Text  3"/>
          <p:cNvSpPr>
            <a:spLocks noGrp="1"/>
          </p:cNvSpPr>
          <p:nvPr>
            <p:ph type="body" sz="quarter" idx="13" hasCustomPrompt="1"/>
          </p:nvPr>
        </p:nvSpPr>
        <p:spPr>
          <a:xfrm>
            <a:off x="1335820" y="3090782"/>
            <a:ext cx="3699164" cy="472500"/>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238" kern="1200" baseline="0" dirty="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9" name="Text  4"/>
          <p:cNvSpPr>
            <a:spLocks noGrp="1"/>
          </p:cNvSpPr>
          <p:nvPr>
            <p:ph type="body" sz="quarter" idx="14" hasCustomPrompt="1"/>
          </p:nvPr>
        </p:nvSpPr>
        <p:spPr>
          <a:xfrm>
            <a:off x="1335820" y="3989711"/>
            <a:ext cx="3699164" cy="472500"/>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238" kern="1200" baseline="0" dirty="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20" name="Text  5"/>
          <p:cNvSpPr>
            <a:spLocks noGrp="1"/>
          </p:cNvSpPr>
          <p:nvPr>
            <p:ph type="body" sz="quarter" idx="15" hasCustomPrompt="1"/>
          </p:nvPr>
        </p:nvSpPr>
        <p:spPr>
          <a:xfrm>
            <a:off x="762696" y="1383059"/>
            <a:ext cx="228709" cy="291600"/>
          </a:xfrm>
        </p:spPr>
        <p:txBody>
          <a:bodyPr>
            <a:noAutofit/>
          </a:bodyPr>
          <a:lstStyle>
            <a:lvl1pPr algn="ctr">
              <a:defRPr sz="1875" b="0">
                <a:latin typeface="+mj-lt"/>
              </a:defRPr>
            </a:lvl1pPr>
          </a:lstStyle>
          <a:p>
            <a:pPr lvl="0"/>
            <a:r>
              <a:rPr lang="ru-RU" dirty="0"/>
              <a:t>№</a:t>
            </a:r>
          </a:p>
        </p:txBody>
      </p:sp>
      <p:sp>
        <p:nvSpPr>
          <p:cNvPr id="21" name="Text  6"/>
          <p:cNvSpPr>
            <a:spLocks noGrp="1"/>
          </p:cNvSpPr>
          <p:nvPr>
            <p:ph type="body" sz="quarter" idx="16" hasCustomPrompt="1"/>
          </p:nvPr>
        </p:nvSpPr>
        <p:spPr>
          <a:xfrm>
            <a:off x="762696" y="2282415"/>
            <a:ext cx="228709" cy="291379"/>
          </a:xfrm>
        </p:spPr>
        <p:txBody>
          <a:bodyPr>
            <a:noAutofit/>
          </a:bodyPr>
          <a:lstStyle>
            <a:lvl1pPr algn="ctr">
              <a:defRPr sz="1875" b="0">
                <a:latin typeface="+mj-lt"/>
              </a:defRPr>
            </a:lvl1pPr>
          </a:lstStyle>
          <a:p>
            <a:pPr lvl="0"/>
            <a:r>
              <a:rPr lang="ru-RU" dirty="0"/>
              <a:t>№</a:t>
            </a:r>
          </a:p>
        </p:txBody>
      </p:sp>
      <p:sp>
        <p:nvSpPr>
          <p:cNvPr id="22" name="Text  7"/>
          <p:cNvSpPr>
            <a:spLocks noGrp="1"/>
          </p:cNvSpPr>
          <p:nvPr>
            <p:ph type="body" sz="quarter" idx="17" hasCustomPrompt="1"/>
          </p:nvPr>
        </p:nvSpPr>
        <p:spPr>
          <a:xfrm>
            <a:off x="762696" y="3181344"/>
            <a:ext cx="228709" cy="291379"/>
          </a:xfrm>
        </p:spPr>
        <p:txBody>
          <a:bodyPr>
            <a:noAutofit/>
          </a:bodyPr>
          <a:lstStyle>
            <a:lvl1pPr algn="ctr">
              <a:defRPr sz="1875" b="0">
                <a:latin typeface="+mj-lt"/>
              </a:defRPr>
            </a:lvl1pPr>
          </a:lstStyle>
          <a:p>
            <a:pPr lvl="0"/>
            <a:r>
              <a:rPr lang="ru-RU" dirty="0"/>
              <a:t>№</a:t>
            </a:r>
          </a:p>
        </p:txBody>
      </p:sp>
      <p:sp>
        <p:nvSpPr>
          <p:cNvPr id="23" name="Text  8"/>
          <p:cNvSpPr>
            <a:spLocks noGrp="1"/>
          </p:cNvSpPr>
          <p:nvPr>
            <p:ph type="body" sz="quarter" idx="18" hasCustomPrompt="1"/>
          </p:nvPr>
        </p:nvSpPr>
        <p:spPr>
          <a:xfrm>
            <a:off x="762696" y="4080272"/>
            <a:ext cx="228709" cy="291379"/>
          </a:xfrm>
        </p:spPr>
        <p:txBody>
          <a:bodyPr>
            <a:noAutofit/>
          </a:bodyPr>
          <a:lstStyle>
            <a:lvl1pPr algn="ctr">
              <a:defRPr sz="1875" b="0">
                <a:latin typeface="+mj-lt"/>
              </a:defRPr>
            </a:lvl1pPr>
          </a:lstStyle>
          <a:p>
            <a:pPr lvl="0"/>
            <a:r>
              <a:rPr lang="ru-RU" dirty="0"/>
              <a:t>№</a:t>
            </a:r>
          </a:p>
        </p:txBody>
      </p:sp>
    </p:spTree>
    <p:extLst>
      <p:ext uri="{BB962C8B-B14F-4D97-AF65-F5344CB8AC3E}">
        <p14:creationId xmlns:p14="http://schemas.microsoft.com/office/powerpoint/2010/main" val="11140355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60/40 Picture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59360" y="541720"/>
            <a:ext cx="4100945" cy="461665"/>
          </a:xfrm>
        </p:spPr>
        <p:txBody>
          <a:bodyPr anchor="t">
            <a:noAutofit/>
          </a:bodyPr>
          <a:lstStyle>
            <a:lvl1pPr>
              <a:lnSpc>
                <a:spcPct val="100000"/>
              </a:lnSpc>
              <a:defRPr sz="2550"/>
            </a:lvl1pPr>
          </a:lstStyle>
          <a:p>
            <a:r>
              <a:rPr lang="en-US" dirty="0"/>
              <a:t>Click to add title</a:t>
            </a:r>
            <a:endParaRPr lang="ru-RU" dirty="0"/>
          </a:p>
        </p:txBody>
      </p:sp>
      <p:sp>
        <p:nvSpPr>
          <p:cNvPr id="11" name="Text  1"/>
          <p:cNvSpPr>
            <a:spLocks noGrp="1"/>
          </p:cNvSpPr>
          <p:nvPr>
            <p:ph type="body" sz="quarter" idx="11" hasCustomPrompt="1"/>
          </p:nvPr>
        </p:nvSpPr>
        <p:spPr>
          <a:xfrm>
            <a:off x="1156637" y="3725116"/>
            <a:ext cx="3588543" cy="367145"/>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050" kern="1200" baseline="0" dirty="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2" name="Text  2"/>
          <p:cNvSpPr>
            <a:spLocks noGrp="1"/>
          </p:cNvSpPr>
          <p:nvPr>
            <p:ph type="body" sz="quarter" idx="12" hasCustomPrompt="1"/>
          </p:nvPr>
        </p:nvSpPr>
        <p:spPr>
          <a:xfrm>
            <a:off x="1156637" y="3141331"/>
            <a:ext cx="3588543" cy="367145"/>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050" kern="1200" baseline="0" dirty="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3" name="Text  3"/>
          <p:cNvSpPr>
            <a:spLocks noGrp="1"/>
          </p:cNvSpPr>
          <p:nvPr>
            <p:ph type="body" sz="quarter" idx="13" hasCustomPrompt="1"/>
          </p:nvPr>
        </p:nvSpPr>
        <p:spPr>
          <a:xfrm>
            <a:off x="1156637" y="4308901"/>
            <a:ext cx="3588543" cy="367145"/>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050" kern="1200" baseline="0" dirty="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5" name="Picture  1"/>
          <p:cNvSpPr>
            <a:spLocks noGrp="1"/>
          </p:cNvSpPr>
          <p:nvPr>
            <p:ph type="pic" sz="quarter" idx="14"/>
          </p:nvPr>
        </p:nvSpPr>
        <p:spPr>
          <a:xfrm>
            <a:off x="5458691" y="734292"/>
            <a:ext cx="3685308" cy="4409209"/>
          </a:xfrm>
        </p:spPr>
        <p:txBody>
          <a:bodyPr>
            <a:noAutofit/>
          </a:bodyPr>
          <a:lstStyle/>
          <a:p>
            <a:r>
              <a:rPr lang="en-US"/>
              <a:t>Click icon to add picture</a:t>
            </a:r>
            <a:endParaRPr lang="ru-RU"/>
          </a:p>
        </p:txBody>
      </p:sp>
      <p:sp>
        <p:nvSpPr>
          <p:cNvPr id="5" name="Text  4"/>
          <p:cNvSpPr>
            <a:spLocks noGrp="1"/>
          </p:cNvSpPr>
          <p:nvPr>
            <p:ph type="body" sz="quarter" idx="15" hasCustomPrompt="1"/>
          </p:nvPr>
        </p:nvSpPr>
        <p:spPr>
          <a:xfrm>
            <a:off x="559792" y="1283764"/>
            <a:ext cx="4100513" cy="1717802"/>
          </a:xfrm>
        </p:spPr>
        <p:txBody>
          <a:bodyPr>
            <a:noAutofit/>
          </a:bodyPr>
          <a:lstStyle>
            <a:lvl1pPr>
              <a:lnSpc>
                <a:spcPts val="1800"/>
              </a:lnSpc>
              <a:spcBef>
                <a:spcPts val="0"/>
              </a:spcBef>
              <a:defRPr sz="1238"/>
            </a:lvl1pPr>
          </a:lstStyle>
          <a:p>
            <a:pPr lvl="0"/>
            <a:r>
              <a:rPr lang="en-US"/>
              <a:t>Click to add text</a:t>
            </a:r>
            <a:endParaRPr lang="ru-RU" dirty="0"/>
          </a:p>
        </p:txBody>
      </p:sp>
    </p:spTree>
    <p:extLst>
      <p:ext uri="{BB962C8B-B14F-4D97-AF65-F5344CB8AC3E}">
        <p14:creationId xmlns:p14="http://schemas.microsoft.com/office/powerpoint/2010/main" val="2128288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60/40 Picture Lef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4224923" y="531114"/>
            <a:ext cx="4177145" cy="461665"/>
          </a:xfrm>
        </p:spPr>
        <p:txBody>
          <a:bodyPr anchor="t">
            <a:noAutofit/>
          </a:bodyPr>
          <a:lstStyle>
            <a:lvl1pPr>
              <a:lnSpc>
                <a:spcPct val="100000"/>
              </a:lnSpc>
              <a:defRPr sz="2550"/>
            </a:lvl1pPr>
          </a:lstStyle>
          <a:p>
            <a:r>
              <a:rPr lang="en-US" dirty="0"/>
              <a:t>Click to add title</a:t>
            </a:r>
            <a:endParaRPr lang="ru-RU" dirty="0"/>
          </a:p>
        </p:txBody>
      </p:sp>
      <p:sp>
        <p:nvSpPr>
          <p:cNvPr id="9" name="Text  1"/>
          <p:cNvSpPr>
            <a:spLocks noGrp="1"/>
          </p:cNvSpPr>
          <p:nvPr>
            <p:ph type="body" sz="quarter" idx="10" hasCustomPrompt="1"/>
          </p:nvPr>
        </p:nvSpPr>
        <p:spPr>
          <a:xfrm>
            <a:off x="4231225" y="1269585"/>
            <a:ext cx="4177253" cy="1856509"/>
          </a:xfrm>
        </p:spPr>
        <p:txBody>
          <a:bodyPr>
            <a:noAutofit/>
          </a:bodyPr>
          <a:lstStyle>
            <a:lvl1pPr marL="0" marR="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lang="ru-RU" sz="1238" kern="1200" dirty="0">
                <a:solidFill>
                  <a:schemeClr val="tx1"/>
                </a:solidFill>
                <a:latin typeface="+mn-lt"/>
                <a:ea typeface="+mn-ea"/>
                <a:cs typeface="+mn-cs"/>
              </a:defRPr>
            </a:lvl1pPr>
          </a:lstStyle>
          <a:p>
            <a:pPr marL="0" marR="0" lvl="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a:pPr>
            <a:r>
              <a:rPr lang="en-US" dirty="0"/>
              <a:t>Click to add text</a:t>
            </a:r>
            <a:endParaRPr lang="ru-RU" dirty="0"/>
          </a:p>
        </p:txBody>
      </p:sp>
      <p:sp>
        <p:nvSpPr>
          <p:cNvPr id="11" name="Text  2"/>
          <p:cNvSpPr>
            <a:spLocks noGrp="1"/>
          </p:cNvSpPr>
          <p:nvPr>
            <p:ph type="body" sz="quarter" idx="11" hasCustomPrompt="1"/>
          </p:nvPr>
        </p:nvSpPr>
        <p:spPr>
          <a:xfrm>
            <a:off x="4865111" y="3810001"/>
            <a:ext cx="3030857" cy="429924"/>
          </a:xfrm>
        </p:spPr>
        <p:txBody>
          <a:bodyPr>
            <a:noAutofit/>
          </a:bodyPr>
          <a:lstStyle>
            <a:lvl1pPr marL="0" marR="0" indent="0" algn="l" defTabSz="685800" rtl="0" eaLnBrk="1" fontAlgn="auto" latinLnBrk="0" hangingPunct="1">
              <a:lnSpc>
                <a:spcPts val="1500"/>
              </a:lnSpc>
              <a:spcBef>
                <a:spcPts val="450"/>
              </a:spcBef>
              <a:spcAft>
                <a:spcPts val="0"/>
              </a:spcAft>
              <a:buClrTx/>
              <a:buSzTx/>
              <a:buFont typeface="Arial" panose="020B0604020202020204" pitchFamily="34" charset="0"/>
              <a:buNone/>
              <a:tabLst/>
              <a:defRPr lang="ru-RU" sz="1050" kern="1200" baseline="0" dirty="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3" name="Picture  1"/>
          <p:cNvSpPr>
            <a:spLocks noGrp="1"/>
          </p:cNvSpPr>
          <p:nvPr>
            <p:ph type="pic" sz="quarter" idx="12"/>
          </p:nvPr>
        </p:nvSpPr>
        <p:spPr>
          <a:xfrm>
            <a:off x="-1" y="0"/>
            <a:ext cx="3685309" cy="5143500"/>
          </a:xfrm>
        </p:spPr>
        <p:txBody>
          <a:bodyPr/>
          <a:lstStyle/>
          <a:p>
            <a:r>
              <a:rPr lang="en-US"/>
              <a:t>Click icon to add picture</a:t>
            </a:r>
            <a:endParaRPr lang="ru-RU"/>
          </a:p>
        </p:txBody>
      </p:sp>
    </p:spTree>
    <p:extLst>
      <p:ext uri="{BB962C8B-B14F-4D97-AF65-F5344CB8AC3E}">
        <p14:creationId xmlns:p14="http://schemas.microsoft.com/office/powerpoint/2010/main" val="26970826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40/60 Picture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59420" y="535393"/>
            <a:ext cx="2767913" cy="661088"/>
          </a:xfrm>
        </p:spPr>
        <p:txBody>
          <a:bodyPr anchor="t">
            <a:noAutofit/>
          </a:bodyPr>
          <a:lstStyle>
            <a:lvl1pPr>
              <a:defRPr sz="2550"/>
            </a:lvl1pPr>
          </a:lstStyle>
          <a:p>
            <a:r>
              <a:rPr lang="en-US" dirty="0"/>
              <a:t>Click to add title</a:t>
            </a:r>
            <a:endParaRPr lang="ru-RU" dirty="0"/>
          </a:p>
        </p:txBody>
      </p:sp>
      <p:sp>
        <p:nvSpPr>
          <p:cNvPr id="5" name="Text  1"/>
          <p:cNvSpPr>
            <a:spLocks noGrp="1"/>
          </p:cNvSpPr>
          <p:nvPr>
            <p:ph type="body" sz="quarter" idx="10" hasCustomPrompt="1"/>
          </p:nvPr>
        </p:nvSpPr>
        <p:spPr>
          <a:xfrm>
            <a:off x="559065" y="1542416"/>
            <a:ext cx="2657057" cy="2397212"/>
          </a:xfrm>
        </p:spPr>
        <p:txBody>
          <a:bodyPr>
            <a:noAutofit/>
          </a:bodyPr>
          <a:lstStyle>
            <a:lvl1pPr marL="0" marR="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lang="ru-RU" sz="1238" kern="1200" dirty="0">
                <a:solidFill>
                  <a:schemeClr val="tx1"/>
                </a:solidFill>
                <a:latin typeface="+mn-lt"/>
                <a:ea typeface="+mn-ea"/>
                <a:cs typeface="+mn-cs"/>
              </a:defRPr>
            </a:lvl1pPr>
          </a:lstStyle>
          <a:p>
            <a:pPr marL="0" marR="0" lvl="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7" name="Picture  1"/>
          <p:cNvSpPr>
            <a:spLocks noGrp="1"/>
          </p:cNvSpPr>
          <p:nvPr>
            <p:ph type="pic" sz="quarter" idx="11"/>
          </p:nvPr>
        </p:nvSpPr>
        <p:spPr>
          <a:xfrm>
            <a:off x="3682603" y="0"/>
            <a:ext cx="5461397" cy="5143500"/>
          </a:xfrm>
        </p:spPr>
        <p:txBody>
          <a:bodyPr/>
          <a:lstStyle/>
          <a:p>
            <a:r>
              <a:rPr lang="en-US"/>
              <a:t>Click icon to add picture</a:t>
            </a:r>
            <a:endParaRPr lang="ru-RU"/>
          </a:p>
        </p:txBody>
      </p:sp>
    </p:spTree>
    <p:extLst>
      <p:ext uri="{BB962C8B-B14F-4D97-AF65-F5344CB8AC3E}">
        <p14:creationId xmlns:p14="http://schemas.microsoft.com/office/powerpoint/2010/main" val="14387472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40/60 Picture Lef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015699" y="533240"/>
            <a:ext cx="2628899" cy="639366"/>
          </a:xfrm>
        </p:spPr>
        <p:txBody>
          <a:bodyPr anchor="t">
            <a:noAutofit/>
          </a:bodyPr>
          <a:lstStyle>
            <a:lvl1pPr>
              <a:defRPr sz="2550"/>
            </a:lvl1pPr>
          </a:lstStyle>
          <a:p>
            <a:r>
              <a:rPr lang="en-US" dirty="0"/>
              <a:t>Click to add title</a:t>
            </a:r>
            <a:endParaRPr lang="ru-RU" dirty="0"/>
          </a:p>
        </p:txBody>
      </p:sp>
      <p:sp>
        <p:nvSpPr>
          <p:cNvPr id="7" name="Picture  1"/>
          <p:cNvSpPr>
            <a:spLocks noGrp="1"/>
          </p:cNvSpPr>
          <p:nvPr>
            <p:ph type="pic" sz="quarter" idx="11"/>
          </p:nvPr>
        </p:nvSpPr>
        <p:spPr>
          <a:xfrm>
            <a:off x="0" y="0"/>
            <a:ext cx="5457825" cy="5143500"/>
          </a:xfrm>
        </p:spPr>
        <p:txBody>
          <a:bodyPr/>
          <a:lstStyle/>
          <a:p>
            <a:r>
              <a:rPr lang="en-US"/>
              <a:t>Click icon to add picture</a:t>
            </a:r>
            <a:endParaRPr lang="ru-RU"/>
          </a:p>
        </p:txBody>
      </p:sp>
      <p:sp>
        <p:nvSpPr>
          <p:cNvPr id="9" name="Text  1"/>
          <p:cNvSpPr>
            <a:spLocks noGrp="1"/>
          </p:cNvSpPr>
          <p:nvPr>
            <p:ph type="body" sz="quarter" idx="12" hasCustomPrompt="1"/>
          </p:nvPr>
        </p:nvSpPr>
        <p:spPr>
          <a:xfrm>
            <a:off x="6015699" y="1464143"/>
            <a:ext cx="2628899" cy="2264569"/>
          </a:xfrm>
        </p:spPr>
        <p:txBody>
          <a:bodyPr>
            <a:noAutofit/>
          </a:bodyPr>
          <a:lstStyle>
            <a:lvl1pPr marL="0" marR="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lang="ru-RU" sz="1238" kern="1200" dirty="0">
                <a:solidFill>
                  <a:schemeClr val="tx1"/>
                </a:solidFill>
                <a:latin typeface="+mn-lt"/>
                <a:ea typeface="+mn-ea"/>
                <a:cs typeface="+mn-cs"/>
              </a:defRPr>
            </a:lvl1pPr>
          </a:lstStyle>
          <a:p>
            <a:pPr marL="0" marR="0" lvl="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a:pPr>
            <a:r>
              <a:rPr lang="en-US" dirty="0"/>
              <a:t>Click to add text</a:t>
            </a:r>
            <a:endParaRPr lang="ru-RU" dirty="0"/>
          </a:p>
        </p:txBody>
      </p:sp>
    </p:spTree>
    <p:extLst>
      <p:ext uri="{BB962C8B-B14F-4D97-AF65-F5344CB8AC3E}">
        <p14:creationId xmlns:p14="http://schemas.microsoft.com/office/powerpoint/2010/main" val="2371448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1A2F0B57-8E6A-4005-9EDD-D258F6CC94AB}" type="datetimeFigureOut">
              <a:rPr lang="uk-UA" smtClean="0"/>
              <a:pPr/>
              <a:t>17.08.2023</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6CB18C70-803E-428A-BAB3-289BE172EF8D}" type="slidenum">
              <a:rPr lang="uk-UA" smtClean="0"/>
              <a:pPr/>
              <a:t>‹#›</a:t>
            </a:fld>
            <a:endParaRPr lang="uk-UA"/>
          </a:p>
        </p:txBody>
      </p:sp>
    </p:spTree>
    <p:extLst>
      <p:ext uri="{BB962C8B-B14F-4D97-AF65-F5344CB8AC3E}">
        <p14:creationId xmlns:p14="http://schemas.microsoft.com/office/powerpoint/2010/main" val="33917764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50/50 Picture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60349" y="538769"/>
            <a:ext cx="3299989" cy="780861"/>
          </a:xfrm>
        </p:spPr>
        <p:txBody>
          <a:bodyPr anchor="t">
            <a:noAutofit/>
          </a:bodyPr>
          <a:lstStyle>
            <a:lvl1pPr>
              <a:lnSpc>
                <a:spcPct val="90000"/>
              </a:lnSpc>
              <a:defRPr sz="2550" baseline="0"/>
            </a:lvl1pPr>
          </a:lstStyle>
          <a:p>
            <a:r>
              <a:rPr lang="en-US" dirty="0"/>
              <a:t>Click to add title</a:t>
            </a:r>
            <a:endParaRPr lang="ru-RU" dirty="0"/>
          </a:p>
        </p:txBody>
      </p:sp>
      <p:sp>
        <p:nvSpPr>
          <p:cNvPr id="8" name="Picture  1"/>
          <p:cNvSpPr>
            <a:spLocks noGrp="1"/>
          </p:cNvSpPr>
          <p:nvPr>
            <p:ph type="pic" sz="quarter" idx="10"/>
          </p:nvPr>
        </p:nvSpPr>
        <p:spPr>
          <a:xfrm>
            <a:off x="5411391" y="762000"/>
            <a:ext cx="2899172" cy="3619500"/>
          </a:xfrm>
        </p:spPr>
        <p:txBody>
          <a:bodyPr/>
          <a:lstStyle/>
          <a:p>
            <a:r>
              <a:rPr lang="en-US"/>
              <a:t>Click icon to add picture</a:t>
            </a:r>
            <a:endParaRPr lang="ru-RU"/>
          </a:p>
        </p:txBody>
      </p:sp>
      <p:sp>
        <p:nvSpPr>
          <p:cNvPr id="13" name="Text  1"/>
          <p:cNvSpPr>
            <a:spLocks noGrp="1"/>
          </p:cNvSpPr>
          <p:nvPr>
            <p:ph type="body" sz="quarter" idx="11" hasCustomPrompt="1"/>
          </p:nvPr>
        </p:nvSpPr>
        <p:spPr>
          <a:xfrm>
            <a:off x="560255" y="1613788"/>
            <a:ext cx="3300083" cy="855002"/>
          </a:xfrm>
        </p:spPr>
        <p:txBody>
          <a:bodyPr>
            <a:noAutofit/>
          </a:bodyPr>
          <a:lstStyle>
            <a:lvl1pPr marL="0" marR="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lang="ru-RU" sz="1238" kern="1200" dirty="0" smtClean="0">
                <a:solidFill>
                  <a:schemeClr val="tx1"/>
                </a:solidFill>
                <a:latin typeface="+mn-lt"/>
                <a:ea typeface="+mn-ea"/>
                <a:cs typeface="+mn-cs"/>
              </a:defRPr>
            </a:lvl1pPr>
          </a:lstStyle>
          <a:p>
            <a:pPr marL="0" marR="0" lvl="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a:pPr>
            <a:r>
              <a:rPr lang="en-US" dirty="0"/>
              <a:t>Click to add text</a:t>
            </a:r>
            <a:endParaRPr lang="ru-RU" dirty="0"/>
          </a:p>
        </p:txBody>
      </p:sp>
      <p:sp>
        <p:nvSpPr>
          <p:cNvPr id="15" name="Text  2"/>
          <p:cNvSpPr>
            <a:spLocks noGrp="1"/>
          </p:cNvSpPr>
          <p:nvPr>
            <p:ph type="body" sz="quarter" idx="12" hasCustomPrompt="1"/>
          </p:nvPr>
        </p:nvSpPr>
        <p:spPr>
          <a:xfrm>
            <a:off x="1228725" y="3235146"/>
            <a:ext cx="2376818" cy="1115462"/>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lang="ru-RU" sz="1050" kern="1200" baseline="0" dirty="0" smtClean="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Tree>
    <p:extLst>
      <p:ext uri="{BB962C8B-B14F-4D97-AF65-F5344CB8AC3E}">
        <p14:creationId xmlns:p14="http://schemas.microsoft.com/office/powerpoint/2010/main" val="7248349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70/30 Picture Right 1">
    <p:spTree>
      <p:nvGrpSpPr>
        <p:cNvPr id="1" name=""/>
        <p:cNvGrpSpPr/>
        <p:nvPr/>
      </p:nvGrpSpPr>
      <p:grpSpPr>
        <a:xfrm>
          <a:off x="0" y="0"/>
          <a:ext cx="0" cy="0"/>
          <a:chOff x="0" y="0"/>
          <a:chExt cx="0" cy="0"/>
        </a:xfrm>
      </p:grpSpPr>
      <p:sp>
        <p:nvSpPr>
          <p:cNvPr id="15" name="Picture  1"/>
          <p:cNvSpPr>
            <a:spLocks noGrp="1"/>
          </p:cNvSpPr>
          <p:nvPr>
            <p:ph type="pic" sz="quarter" idx="12"/>
          </p:nvPr>
        </p:nvSpPr>
        <p:spPr>
          <a:xfrm>
            <a:off x="5995657" y="0"/>
            <a:ext cx="3148343" cy="5143500"/>
          </a:xfrm>
        </p:spPr>
        <p:txBody>
          <a:bodyPr/>
          <a:lstStyle/>
          <a:p>
            <a:r>
              <a:rPr lang="en-US"/>
              <a:t>Click icon to add picture</a:t>
            </a:r>
            <a:endParaRPr lang="ru-RU"/>
          </a:p>
        </p:txBody>
      </p:sp>
      <p:sp>
        <p:nvSpPr>
          <p:cNvPr id="10" name="Text  2"/>
          <p:cNvSpPr>
            <a:spLocks noGrp="1"/>
          </p:cNvSpPr>
          <p:nvPr>
            <p:ph type="body" sz="quarter" idx="15" hasCustomPrompt="1"/>
          </p:nvPr>
        </p:nvSpPr>
        <p:spPr>
          <a:xfrm>
            <a:off x="1202104" y="3815954"/>
            <a:ext cx="2783681" cy="401240"/>
          </a:xfrm>
        </p:spPr>
        <p:txBody>
          <a:bodyPr>
            <a:noAutofit/>
          </a:bodyPr>
          <a:lstStyle>
            <a:lvl1pPr>
              <a:lnSpc>
                <a:spcPts val="1500"/>
              </a:lnSpc>
              <a:spcBef>
                <a:spcPts val="0"/>
              </a:spcBef>
              <a:defRPr sz="1050" baseline="0"/>
            </a:lvl1pPr>
          </a:lstStyle>
          <a:p>
            <a:pPr lvl="0"/>
            <a:r>
              <a:rPr lang="en-US" dirty="0"/>
              <a:t>Click to add text</a:t>
            </a:r>
            <a:endParaRPr lang="ru-RU" dirty="0"/>
          </a:p>
        </p:txBody>
      </p:sp>
      <p:sp>
        <p:nvSpPr>
          <p:cNvPr id="20" name="Title"/>
          <p:cNvSpPr>
            <a:spLocks noGrp="1"/>
          </p:cNvSpPr>
          <p:nvPr>
            <p:ph type="title" hasCustomPrompt="1"/>
          </p:nvPr>
        </p:nvSpPr>
        <p:spPr>
          <a:xfrm>
            <a:off x="557239" y="535621"/>
            <a:ext cx="4586147" cy="422423"/>
          </a:xfrm>
        </p:spPr>
        <p:txBody>
          <a:bodyPr anchor="t">
            <a:noAutofit/>
          </a:bodyPr>
          <a:lstStyle>
            <a:lvl1pPr>
              <a:defRPr lang="ru-RU" sz="2550" b="1" kern="1200" dirty="0" smtClean="0">
                <a:solidFill>
                  <a:schemeClr val="tx1"/>
                </a:solidFill>
                <a:latin typeface="+mj-lt"/>
                <a:ea typeface="+mj-ea"/>
                <a:cs typeface="+mj-cs"/>
              </a:defRPr>
            </a:lvl1pPr>
          </a:lstStyle>
          <a:p>
            <a:r>
              <a:rPr lang="en-US" dirty="0"/>
              <a:t>Click to add title</a:t>
            </a:r>
            <a:endParaRPr lang="ru-RU" dirty="0"/>
          </a:p>
        </p:txBody>
      </p:sp>
      <p:sp>
        <p:nvSpPr>
          <p:cNvPr id="21" name="Text  1"/>
          <p:cNvSpPr>
            <a:spLocks noGrp="1"/>
          </p:cNvSpPr>
          <p:nvPr>
            <p:ph type="body" sz="quarter" idx="16" hasCustomPrompt="1"/>
          </p:nvPr>
        </p:nvSpPr>
        <p:spPr>
          <a:xfrm>
            <a:off x="557240" y="1266792"/>
            <a:ext cx="4933114" cy="1703785"/>
          </a:xfrm>
        </p:spPr>
        <p:txBody>
          <a:bodyPr>
            <a:noAutofit/>
          </a:bodyPr>
          <a:lstStyle>
            <a:lvl1pPr>
              <a:lnSpc>
                <a:spcPts val="1800"/>
              </a:lnSpc>
              <a:spcBef>
                <a:spcPts val="0"/>
              </a:spcBef>
              <a:defRPr sz="1238"/>
            </a:lvl1pPr>
          </a:lstStyle>
          <a:p>
            <a:pPr lvl="0"/>
            <a:r>
              <a:rPr lang="en-US"/>
              <a:t>Click to add text</a:t>
            </a:r>
            <a:endParaRPr lang="ru-RU" dirty="0"/>
          </a:p>
        </p:txBody>
      </p:sp>
    </p:spTree>
    <p:extLst>
      <p:ext uri="{BB962C8B-B14F-4D97-AF65-F5344CB8AC3E}">
        <p14:creationId xmlns:p14="http://schemas.microsoft.com/office/powerpoint/2010/main" val="3493183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70/30 Picture Right 2">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57239" y="535621"/>
            <a:ext cx="4586147" cy="422423"/>
          </a:xfrm>
        </p:spPr>
        <p:txBody>
          <a:bodyPr anchor="t">
            <a:noAutofit/>
          </a:bodyPr>
          <a:lstStyle>
            <a:lvl1pPr>
              <a:defRPr lang="ru-RU" sz="2550" b="1" kern="1200" dirty="0" smtClean="0">
                <a:solidFill>
                  <a:schemeClr val="tx1"/>
                </a:solidFill>
                <a:latin typeface="+mj-lt"/>
                <a:ea typeface="+mj-ea"/>
                <a:cs typeface="+mj-cs"/>
              </a:defRPr>
            </a:lvl1pPr>
          </a:lstStyle>
          <a:p>
            <a:r>
              <a:rPr lang="en-US" dirty="0"/>
              <a:t>Click to add title</a:t>
            </a:r>
            <a:endParaRPr lang="ru-RU" dirty="0"/>
          </a:p>
        </p:txBody>
      </p:sp>
      <p:sp>
        <p:nvSpPr>
          <p:cNvPr id="9" name="Picture  1"/>
          <p:cNvSpPr>
            <a:spLocks noGrp="1"/>
          </p:cNvSpPr>
          <p:nvPr>
            <p:ph type="pic" sz="quarter" idx="12"/>
          </p:nvPr>
        </p:nvSpPr>
        <p:spPr>
          <a:xfrm>
            <a:off x="5986462" y="678657"/>
            <a:ext cx="3157538" cy="4464844"/>
          </a:xfrm>
        </p:spPr>
        <p:txBody>
          <a:bodyPr/>
          <a:lstStyle/>
          <a:p>
            <a:r>
              <a:rPr lang="en-US"/>
              <a:t>Click icon to add picture</a:t>
            </a:r>
            <a:endParaRPr lang="ru-RU"/>
          </a:p>
        </p:txBody>
      </p:sp>
      <p:sp>
        <p:nvSpPr>
          <p:cNvPr id="4" name="Text  1"/>
          <p:cNvSpPr>
            <a:spLocks noGrp="1"/>
          </p:cNvSpPr>
          <p:nvPr>
            <p:ph type="body" sz="quarter" idx="14" hasCustomPrompt="1"/>
          </p:nvPr>
        </p:nvSpPr>
        <p:spPr>
          <a:xfrm>
            <a:off x="557240" y="1266792"/>
            <a:ext cx="4593431" cy="1703785"/>
          </a:xfrm>
        </p:spPr>
        <p:txBody>
          <a:bodyPr>
            <a:noAutofit/>
          </a:bodyPr>
          <a:lstStyle>
            <a:lvl1pPr>
              <a:lnSpc>
                <a:spcPts val="1800"/>
              </a:lnSpc>
              <a:spcBef>
                <a:spcPts val="0"/>
              </a:spcBef>
              <a:defRPr sz="1238"/>
            </a:lvl1pPr>
          </a:lstStyle>
          <a:p>
            <a:pPr lvl="0"/>
            <a:r>
              <a:rPr lang="en-US"/>
              <a:t>Click to add text</a:t>
            </a:r>
            <a:endParaRPr lang="ru-RU" dirty="0"/>
          </a:p>
        </p:txBody>
      </p:sp>
      <p:sp>
        <p:nvSpPr>
          <p:cNvPr id="12" name="Text  2"/>
          <p:cNvSpPr>
            <a:spLocks noGrp="1"/>
          </p:cNvSpPr>
          <p:nvPr>
            <p:ph type="body" sz="quarter" idx="15" hasCustomPrompt="1"/>
          </p:nvPr>
        </p:nvSpPr>
        <p:spPr>
          <a:xfrm>
            <a:off x="1198307" y="3816328"/>
            <a:ext cx="3200399" cy="401240"/>
          </a:xfrm>
        </p:spPr>
        <p:txBody>
          <a:bodyPr>
            <a:noAutofit/>
          </a:bodyPr>
          <a:lstStyle>
            <a:lvl1pPr>
              <a:lnSpc>
                <a:spcPts val="1500"/>
              </a:lnSpc>
              <a:spcBef>
                <a:spcPts val="0"/>
              </a:spcBef>
              <a:defRPr sz="1050" baseline="0"/>
            </a:lvl1pPr>
          </a:lstStyle>
          <a:p>
            <a:pPr lvl="0"/>
            <a:r>
              <a:rPr lang="en-US"/>
              <a:t>Click to add text</a:t>
            </a:r>
            <a:endParaRPr lang="ru-RU" dirty="0"/>
          </a:p>
        </p:txBody>
      </p:sp>
    </p:spTree>
    <p:extLst>
      <p:ext uri="{BB962C8B-B14F-4D97-AF65-F5344CB8AC3E}">
        <p14:creationId xmlns:p14="http://schemas.microsoft.com/office/powerpoint/2010/main" val="1805269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Products">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557874" y="535428"/>
            <a:ext cx="4500563" cy="492919"/>
          </a:xfrm>
        </p:spPr>
        <p:txBody>
          <a:bodyPr anchor="t">
            <a:noAutofit/>
          </a:bodyPr>
          <a:lstStyle>
            <a:lvl1pPr>
              <a:defRPr lang="ru-RU" sz="2550" b="1" kern="1200" dirty="0" smtClean="0">
                <a:solidFill>
                  <a:schemeClr val="tx1"/>
                </a:solidFill>
                <a:latin typeface="+mj-lt"/>
                <a:ea typeface="+mj-ea"/>
                <a:cs typeface="+mj-cs"/>
              </a:defRPr>
            </a:lvl1pPr>
          </a:lstStyle>
          <a:p>
            <a:r>
              <a:rPr lang="en-US" dirty="0"/>
              <a:t>Click to add title</a:t>
            </a:r>
            <a:endParaRPr lang="ru-RU" dirty="0"/>
          </a:p>
        </p:txBody>
      </p:sp>
      <p:sp>
        <p:nvSpPr>
          <p:cNvPr id="8" name="Text  1"/>
          <p:cNvSpPr>
            <a:spLocks noGrp="1"/>
          </p:cNvSpPr>
          <p:nvPr>
            <p:ph type="body" sz="quarter" idx="10" hasCustomPrompt="1"/>
          </p:nvPr>
        </p:nvSpPr>
        <p:spPr>
          <a:xfrm>
            <a:off x="2337438" y="3033139"/>
            <a:ext cx="2014400" cy="457200"/>
          </a:xfrm>
        </p:spPr>
        <p:txBody>
          <a:bodyPr>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350" b="1">
                <a:latin typeface="Roboto" panose="02000000000000000000" pitchFamily="2" charset="0"/>
                <a:ea typeface="Roboto" panose="02000000000000000000" pitchFamily="2" charset="0"/>
              </a:defRPr>
            </a:lvl1pPr>
          </a:lstStyle>
          <a:p>
            <a:pPr marL="0" marR="0" lvl="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20" name="Text  2"/>
          <p:cNvSpPr>
            <a:spLocks noGrp="1"/>
          </p:cNvSpPr>
          <p:nvPr>
            <p:ph type="body" sz="quarter" idx="11" hasCustomPrompt="1"/>
          </p:nvPr>
        </p:nvSpPr>
        <p:spPr>
          <a:xfrm>
            <a:off x="2337438" y="1290064"/>
            <a:ext cx="2014400" cy="457200"/>
          </a:xfrm>
        </p:spPr>
        <p:txBody>
          <a:bodyPr>
            <a:noAutofit/>
          </a:bodyPr>
          <a:lstStyle>
            <a:lvl1pPr marL="0" indent="0" algn="l" defTabSz="685800" rtl="0" eaLnBrk="1" latinLnBrk="0" hangingPunct="1">
              <a:lnSpc>
                <a:spcPts val="1650"/>
              </a:lnSpc>
              <a:spcBef>
                <a:spcPts val="750"/>
              </a:spcBef>
              <a:buFont typeface="Arial" panose="020B0604020202020204" pitchFamily="34" charset="0"/>
              <a:buNone/>
              <a:defRPr sz="1350" b="1">
                <a:latin typeface="Roboto" panose="02000000000000000000" pitchFamily="2" charset="0"/>
                <a:ea typeface="Roboto" panose="02000000000000000000" pitchFamily="2" charset="0"/>
              </a:defRPr>
            </a:lvl1pPr>
          </a:lstStyle>
          <a:p>
            <a:pPr marL="0" lvl="0" indent="0" algn="l" defTabSz="685800" rtl="0" eaLnBrk="1" latinLnBrk="0" hangingPunct="1">
              <a:lnSpc>
                <a:spcPts val="1650"/>
              </a:lnSpc>
              <a:spcBef>
                <a:spcPts val="750"/>
              </a:spcBef>
              <a:buFont typeface="Arial" panose="020B0604020202020204" pitchFamily="34" charset="0"/>
              <a:buNone/>
            </a:pPr>
            <a:r>
              <a:rPr lang="en-US"/>
              <a:t>Click to add text</a:t>
            </a:r>
            <a:endParaRPr lang="ru-RU" dirty="0"/>
          </a:p>
        </p:txBody>
      </p:sp>
      <p:sp>
        <p:nvSpPr>
          <p:cNvPr id="21" name="Text  3"/>
          <p:cNvSpPr>
            <a:spLocks noGrp="1"/>
          </p:cNvSpPr>
          <p:nvPr>
            <p:ph type="body" sz="quarter" idx="12" hasCustomPrompt="1"/>
          </p:nvPr>
        </p:nvSpPr>
        <p:spPr>
          <a:xfrm>
            <a:off x="6286192" y="1282920"/>
            <a:ext cx="2014988" cy="457200"/>
          </a:xfrm>
        </p:spPr>
        <p:txBody>
          <a:bodyPr>
            <a:noAutofit/>
          </a:bodyPr>
          <a:lstStyle>
            <a:lvl1pPr marL="0" indent="0" algn="l" defTabSz="685800" rtl="0" eaLnBrk="1" latinLnBrk="0" hangingPunct="1">
              <a:lnSpc>
                <a:spcPts val="1650"/>
              </a:lnSpc>
              <a:spcBef>
                <a:spcPts val="750"/>
              </a:spcBef>
              <a:buFont typeface="Arial" panose="020B0604020202020204" pitchFamily="34" charset="0"/>
              <a:buNone/>
              <a:defRPr sz="1350" b="1">
                <a:latin typeface="Roboto" panose="02000000000000000000" pitchFamily="2" charset="0"/>
                <a:ea typeface="Roboto" panose="02000000000000000000" pitchFamily="2" charset="0"/>
              </a:defRPr>
            </a:lvl1pPr>
          </a:lstStyle>
          <a:p>
            <a:pPr marL="0" lvl="0" indent="0" algn="l" defTabSz="685800" rtl="0" eaLnBrk="1" latinLnBrk="0" hangingPunct="1">
              <a:lnSpc>
                <a:spcPts val="1650"/>
              </a:lnSpc>
              <a:spcBef>
                <a:spcPts val="750"/>
              </a:spcBef>
              <a:buFont typeface="Arial" panose="020B0604020202020204" pitchFamily="34" charset="0"/>
              <a:buNone/>
            </a:pPr>
            <a:r>
              <a:rPr lang="en-US"/>
              <a:t>Click to add text</a:t>
            </a:r>
            <a:endParaRPr lang="ru-RU" dirty="0"/>
          </a:p>
        </p:txBody>
      </p:sp>
      <p:sp>
        <p:nvSpPr>
          <p:cNvPr id="22" name="Text  4"/>
          <p:cNvSpPr>
            <a:spLocks noGrp="1"/>
          </p:cNvSpPr>
          <p:nvPr>
            <p:ph type="body" sz="quarter" idx="13" hasCustomPrompt="1"/>
          </p:nvPr>
        </p:nvSpPr>
        <p:spPr>
          <a:xfrm>
            <a:off x="6293336" y="3033139"/>
            <a:ext cx="2014988" cy="457200"/>
          </a:xfrm>
        </p:spPr>
        <p:txBody>
          <a:bodyPr>
            <a:noAutofit/>
          </a:bodyPr>
          <a:lstStyle>
            <a:lvl1pPr marL="0" indent="0" algn="l" defTabSz="685800" rtl="0" eaLnBrk="1" latinLnBrk="0" hangingPunct="1">
              <a:lnSpc>
                <a:spcPts val="1650"/>
              </a:lnSpc>
              <a:spcBef>
                <a:spcPts val="750"/>
              </a:spcBef>
              <a:buFont typeface="Arial" panose="020B0604020202020204" pitchFamily="34" charset="0"/>
              <a:buNone/>
              <a:defRPr sz="1350" b="1">
                <a:latin typeface="Roboto" panose="02000000000000000000" pitchFamily="2" charset="0"/>
                <a:ea typeface="Roboto" panose="02000000000000000000" pitchFamily="2" charset="0"/>
              </a:defRPr>
            </a:lvl1pPr>
          </a:lstStyle>
          <a:p>
            <a:pPr marL="0" lvl="0" indent="0" algn="l" defTabSz="685800" rtl="0" eaLnBrk="1" latinLnBrk="0" hangingPunct="1">
              <a:lnSpc>
                <a:spcPts val="1650"/>
              </a:lnSpc>
              <a:spcBef>
                <a:spcPts val="750"/>
              </a:spcBef>
              <a:buFont typeface="Arial" panose="020B0604020202020204" pitchFamily="34" charset="0"/>
              <a:buNone/>
            </a:pPr>
            <a:r>
              <a:rPr lang="en-US"/>
              <a:t>Click to add text</a:t>
            </a:r>
            <a:endParaRPr lang="ru-RU" dirty="0"/>
          </a:p>
        </p:txBody>
      </p:sp>
      <p:sp>
        <p:nvSpPr>
          <p:cNvPr id="29" name="Picture  1"/>
          <p:cNvSpPr>
            <a:spLocks noGrp="1"/>
          </p:cNvSpPr>
          <p:nvPr>
            <p:ph type="pic" sz="quarter" idx="18"/>
          </p:nvPr>
        </p:nvSpPr>
        <p:spPr>
          <a:xfrm>
            <a:off x="715805" y="1147765"/>
            <a:ext cx="1436400" cy="1435157"/>
          </a:xfrm>
          <a:prstGeom prst="ellipse">
            <a:avLst/>
          </a:prstGeom>
        </p:spPr>
        <p:txBody>
          <a:bodyPr>
            <a:noAutofit/>
          </a:bodyPr>
          <a:lstStyle/>
          <a:p>
            <a:r>
              <a:rPr lang="en-US"/>
              <a:t>Click icon to add picture</a:t>
            </a:r>
            <a:endParaRPr lang="ru-RU" dirty="0"/>
          </a:p>
        </p:txBody>
      </p:sp>
      <p:sp>
        <p:nvSpPr>
          <p:cNvPr id="30" name="Picture  2"/>
          <p:cNvSpPr>
            <a:spLocks noGrp="1"/>
          </p:cNvSpPr>
          <p:nvPr>
            <p:ph type="pic" sz="quarter" idx="19"/>
          </p:nvPr>
        </p:nvSpPr>
        <p:spPr>
          <a:xfrm>
            <a:off x="715805" y="2905128"/>
            <a:ext cx="1436400" cy="1435157"/>
          </a:xfrm>
          <a:prstGeom prst="ellipse">
            <a:avLst/>
          </a:prstGeom>
        </p:spPr>
        <p:txBody>
          <a:bodyPr>
            <a:noAutofit/>
          </a:bodyPr>
          <a:lstStyle/>
          <a:p>
            <a:r>
              <a:rPr lang="en-US"/>
              <a:t>Click icon to add picture</a:t>
            </a:r>
            <a:endParaRPr lang="ru-RU" dirty="0"/>
          </a:p>
        </p:txBody>
      </p:sp>
      <p:sp>
        <p:nvSpPr>
          <p:cNvPr id="31" name="Picture  3"/>
          <p:cNvSpPr>
            <a:spLocks noGrp="1"/>
          </p:cNvSpPr>
          <p:nvPr>
            <p:ph type="pic" sz="quarter" idx="20"/>
          </p:nvPr>
        </p:nvSpPr>
        <p:spPr>
          <a:xfrm>
            <a:off x="4657417" y="1147765"/>
            <a:ext cx="1436400" cy="1435157"/>
          </a:xfrm>
          <a:prstGeom prst="ellipse">
            <a:avLst/>
          </a:prstGeom>
        </p:spPr>
        <p:txBody>
          <a:bodyPr>
            <a:noAutofit/>
          </a:bodyPr>
          <a:lstStyle/>
          <a:p>
            <a:r>
              <a:rPr lang="en-US"/>
              <a:t>Click icon to add picture</a:t>
            </a:r>
            <a:endParaRPr lang="ru-RU" dirty="0"/>
          </a:p>
        </p:txBody>
      </p:sp>
      <p:sp>
        <p:nvSpPr>
          <p:cNvPr id="32" name="Picture  4"/>
          <p:cNvSpPr>
            <a:spLocks noGrp="1"/>
          </p:cNvSpPr>
          <p:nvPr>
            <p:ph type="pic" sz="quarter" idx="21"/>
          </p:nvPr>
        </p:nvSpPr>
        <p:spPr>
          <a:xfrm>
            <a:off x="4657417" y="2905128"/>
            <a:ext cx="1436400" cy="1435157"/>
          </a:xfrm>
          <a:prstGeom prst="ellipse">
            <a:avLst/>
          </a:prstGeom>
        </p:spPr>
        <p:txBody>
          <a:bodyPr>
            <a:noAutofit/>
          </a:bodyPr>
          <a:lstStyle/>
          <a:p>
            <a:r>
              <a:rPr lang="en-US"/>
              <a:t>Click icon to add picture</a:t>
            </a:r>
            <a:endParaRPr lang="ru-RU" dirty="0"/>
          </a:p>
        </p:txBody>
      </p:sp>
      <p:sp>
        <p:nvSpPr>
          <p:cNvPr id="3" name="Text  5"/>
          <p:cNvSpPr>
            <a:spLocks noGrp="1"/>
          </p:cNvSpPr>
          <p:nvPr>
            <p:ph type="body" sz="quarter" idx="22" hasCustomPrompt="1"/>
          </p:nvPr>
        </p:nvSpPr>
        <p:spPr>
          <a:xfrm>
            <a:off x="2337437" y="1793344"/>
            <a:ext cx="2013952" cy="579218"/>
          </a:xfrm>
        </p:spPr>
        <p:txBody>
          <a:bodyPr>
            <a:noAutofit/>
          </a:bodyPr>
          <a:lstStyle>
            <a:lvl1pPr>
              <a:lnSpc>
                <a:spcPts val="1500"/>
              </a:lnSpc>
              <a:spcBef>
                <a:spcPts val="0"/>
              </a:spcBef>
              <a:defRPr lang="ru-RU" sz="1238" kern="1200" baseline="0" dirty="0" smtClean="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27" name="Text  6"/>
          <p:cNvSpPr>
            <a:spLocks noGrp="1"/>
          </p:cNvSpPr>
          <p:nvPr>
            <p:ph type="body" sz="quarter" idx="23" hasCustomPrompt="1"/>
          </p:nvPr>
        </p:nvSpPr>
        <p:spPr>
          <a:xfrm>
            <a:off x="2337436" y="3542277"/>
            <a:ext cx="2013952" cy="579218"/>
          </a:xfrm>
        </p:spPr>
        <p:txBody>
          <a:bodyPr>
            <a:noAutofit/>
          </a:bodyPr>
          <a:lstStyle>
            <a:lvl1pPr>
              <a:lnSpc>
                <a:spcPts val="1500"/>
              </a:lnSpc>
              <a:spcBef>
                <a:spcPts val="0"/>
              </a:spcBef>
              <a:defRPr lang="ru-RU" sz="1238" kern="1200" baseline="0" dirty="0" smtClean="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dirty="0"/>
              <a:t>Click to add text</a:t>
            </a:r>
            <a:endParaRPr lang="ru-RU" dirty="0"/>
          </a:p>
        </p:txBody>
      </p:sp>
      <p:sp>
        <p:nvSpPr>
          <p:cNvPr id="28" name="Text  7"/>
          <p:cNvSpPr>
            <a:spLocks noGrp="1"/>
          </p:cNvSpPr>
          <p:nvPr>
            <p:ph type="body" sz="quarter" idx="24" hasCustomPrompt="1"/>
          </p:nvPr>
        </p:nvSpPr>
        <p:spPr>
          <a:xfrm>
            <a:off x="6294526" y="3542277"/>
            <a:ext cx="2013952" cy="579218"/>
          </a:xfrm>
        </p:spPr>
        <p:txBody>
          <a:bodyPr>
            <a:noAutofit/>
          </a:bodyPr>
          <a:lstStyle>
            <a:lvl1pPr>
              <a:lnSpc>
                <a:spcPts val="1500"/>
              </a:lnSpc>
              <a:spcBef>
                <a:spcPts val="0"/>
              </a:spcBef>
              <a:defRPr lang="ru-RU" sz="1238" kern="1200" baseline="0" dirty="0" smtClean="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33" name="Text  8"/>
          <p:cNvSpPr>
            <a:spLocks noGrp="1"/>
          </p:cNvSpPr>
          <p:nvPr>
            <p:ph type="body" sz="quarter" idx="25" hasCustomPrompt="1"/>
          </p:nvPr>
        </p:nvSpPr>
        <p:spPr>
          <a:xfrm>
            <a:off x="6286192" y="1792058"/>
            <a:ext cx="2013952" cy="579218"/>
          </a:xfrm>
        </p:spPr>
        <p:txBody>
          <a:bodyPr>
            <a:noAutofit/>
          </a:bodyPr>
          <a:lstStyle>
            <a:lvl1pPr>
              <a:lnSpc>
                <a:spcPts val="1500"/>
              </a:lnSpc>
              <a:spcBef>
                <a:spcPts val="0"/>
              </a:spcBef>
              <a:defRPr lang="ru-RU" sz="1238" kern="1200" baseline="0" dirty="0" smtClean="0">
                <a:solidFill>
                  <a:schemeClr val="tx1"/>
                </a:solidFill>
                <a:latin typeface="+mn-lt"/>
                <a:ea typeface="+mn-ea"/>
                <a:cs typeface="+mn-cs"/>
              </a:defRPr>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Tree>
    <p:extLst>
      <p:ext uri="{BB962C8B-B14F-4D97-AF65-F5344CB8AC3E}">
        <p14:creationId xmlns:p14="http://schemas.microsoft.com/office/powerpoint/2010/main" val="39151557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Infographic">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557875" y="534719"/>
            <a:ext cx="3615515" cy="525066"/>
          </a:xfrm>
        </p:spPr>
        <p:txBody>
          <a:bodyPr anchor="t">
            <a:noAutofit/>
          </a:bodyPr>
          <a:lstStyle>
            <a:lvl1pPr>
              <a:defRPr sz="2550"/>
            </a:lvl1pPr>
          </a:lstStyle>
          <a:p>
            <a:r>
              <a:rPr lang="en-US" dirty="0"/>
              <a:t>Click to add title</a:t>
            </a:r>
            <a:endParaRPr lang="ru-RU" dirty="0"/>
          </a:p>
        </p:txBody>
      </p:sp>
      <p:sp>
        <p:nvSpPr>
          <p:cNvPr id="13" name="Text  1"/>
          <p:cNvSpPr>
            <a:spLocks noGrp="1"/>
          </p:cNvSpPr>
          <p:nvPr>
            <p:ph type="body" sz="quarter" idx="11" hasCustomPrompt="1"/>
          </p:nvPr>
        </p:nvSpPr>
        <p:spPr>
          <a:xfrm>
            <a:off x="2493168" y="4031037"/>
            <a:ext cx="1635919" cy="678656"/>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38"/>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20" name="Text  2"/>
          <p:cNvSpPr>
            <a:spLocks noGrp="1"/>
          </p:cNvSpPr>
          <p:nvPr>
            <p:ph type="body" sz="quarter" idx="12" hasCustomPrompt="1"/>
          </p:nvPr>
        </p:nvSpPr>
        <p:spPr>
          <a:xfrm>
            <a:off x="6872287" y="1800226"/>
            <a:ext cx="1635919" cy="678656"/>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38"/>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21" name="Text  3"/>
          <p:cNvSpPr>
            <a:spLocks noGrp="1"/>
          </p:cNvSpPr>
          <p:nvPr>
            <p:ph type="body" sz="quarter" idx="13" hasCustomPrompt="1"/>
          </p:nvPr>
        </p:nvSpPr>
        <p:spPr>
          <a:xfrm>
            <a:off x="6872286" y="3682603"/>
            <a:ext cx="1635919" cy="678656"/>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38"/>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3" name="Text  4"/>
          <p:cNvSpPr>
            <a:spLocks noGrp="1"/>
          </p:cNvSpPr>
          <p:nvPr>
            <p:ph type="body" sz="quarter" idx="16" hasCustomPrompt="1"/>
          </p:nvPr>
        </p:nvSpPr>
        <p:spPr>
          <a:xfrm>
            <a:off x="557875" y="1078293"/>
            <a:ext cx="3221831" cy="1712785"/>
          </a:xfrm>
        </p:spPr>
        <p:txBody>
          <a:bodyPr>
            <a:noAutofit/>
          </a:bodyPr>
          <a:lstStyle>
            <a:lvl1pPr>
              <a:lnSpc>
                <a:spcPts val="1800"/>
              </a:lnSpc>
              <a:spcBef>
                <a:spcPts val="0"/>
              </a:spcBef>
              <a:defRPr sz="1238"/>
            </a:lvl1pPr>
          </a:lstStyle>
          <a:p>
            <a:pPr lvl="0"/>
            <a:r>
              <a:rPr lang="en-US"/>
              <a:t>Click to add text</a:t>
            </a:r>
            <a:endParaRPr lang="ru-RU" dirty="0"/>
          </a:p>
        </p:txBody>
      </p:sp>
      <p:sp>
        <p:nvSpPr>
          <p:cNvPr id="8" name="Картинка  1"/>
          <p:cNvSpPr>
            <a:spLocks noGrp="1"/>
          </p:cNvSpPr>
          <p:nvPr>
            <p:ph type="pic" sz="quarter" idx="14" hasCustomPrompt="1"/>
          </p:nvPr>
        </p:nvSpPr>
        <p:spPr>
          <a:xfrm>
            <a:off x="4429125" y="1307306"/>
            <a:ext cx="1647000" cy="2843100"/>
          </a:xfrm>
        </p:spPr>
        <p:txBody>
          <a:bodyPr/>
          <a:lstStyle/>
          <a:p>
            <a:r>
              <a:rPr lang="ru-RU" dirty="0"/>
              <a:t>Нажмите на иконку чтобы добавить картинку</a:t>
            </a:r>
          </a:p>
        </p:txBody>
      </p:sp>
    </p:spTree>
    <p:extLst>
      <p:ext uri="{BB962C8B-B14F-4D97-AF65-F5344CB8AC3E}">
        <p14:creationId xmlns:p14="http://schemas.microsoft.com/office/powerpoint/2010/main" val="2313268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Process">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58026" y="535929"/>
            <a:ext cx="4974482" cy="393971"/>
          </a:xfrm>
        </p:spPr>
        <p:txBody>
          <a:bodyPr anchor="t">
            <a:noAutofit/>
          </a:bodyPr>
          <a:lstStyle>
            <a:lvl1pPr>
              <a:defRPr sz="2550"/>
            </a:lvl1pPr>
          </a:lstStyle>
          <a:p>
            <a:r>
              <a:rPr lang="en-US" dirty="0"/>
              <a:t>Click to add title</a:t>
            </a:r>
            <a:endParaRPr lang="ru-RU" dirty="0"/>
          </a:p>
        </p:txBody>
      </p:sp>
      <p:sp>
        <p:nvSpPr>
          <p:cNvPr id="5" name="Text  5"/>
          <p:cNvSpPr>
            <a:spLocks noGrp="1"/>
          </p:cNvSpPr>
          <p:nvPr>
            <p:ph type="body" sz="quarter" idx="23" hasCustomPrompt="1"/>
          </p:nvPr>
        </p:nvSpPr>
        <p:spPr>
          <a:xfrm>
            <a:off x="557874" y="1055474"/>
            <a:ext cx="7905750" cy="386953"/>
          </a:xfrm>
        </p:spPr>
        <p:txBody>
          <a:bodyPr>
            <a:noAutofit/>
          </a:bodyPr>
          <a:lstStyle>
            <a:lvl1pPr>
              <a:lnSpc>
                <a:spcPts val="1800"/>
              </a:lnSpc>
              <a:spcBef>
                <a:spcPts val="0"/>
              </a:spcBef>
              <a:defRPr sz="1238" baseline="0"/>
            </a:lvl1pPr>
          </a:lstStyle>
          <a:p>
            <a:pPr lvl="0"/>
            <a:r>
              <a:rPr lang="en-US"/>
              <a:t>Click to add text</a:t>
            </a:r>
            <a:endParaRPr lang="ru-RU" dirty="0"/>
          </a:p>
        </p:txBody>
      </p:sp>
      <p:sp>
        <p:nvSpPr>
          <p:cNvPr id="8" name="Text  6"/>
          <p:cNvSpPr>
            <a:spLocks noGrp="1"/>
          </p:cNvSpPr>
          <p:nvPr>
            <p:ph type="body" sz="quarter" idx="24" hasCustomPrompt="1"/>
          </p:nvPr>
        </p:nvSpPr>
        <p:spPr>
          <a:xfrm>
            <a:off x="622021" y="2955486"/>
            <a:ext cx="1612106" cy="255985"/>
          </a:xfrm>
        </p:spPr>
        <p:txBody>
          <a:bodyPr>
            <a:noAutofit/>
          </a:bodyPr>
          <a:lstStyle>
            <a:lvl1pPr>
              <a:lnSpc>
                <a:spcPts val="1500"/>
              </a:lnSpc>
              <a:spcBef>
                <a:spcPts val="0"/>
              </a:spcBef>
              <a:defRPr sz="1350" b="1">
                <a:latin typeface="Roboto" panose="02000000000000000000" pitchFamily="2" charset="0"/>
                <a:ea typeface="Roboto" panose="02000000000000000000" pitchFamily="2" charset="0"/>
              </a:defRPr>
            </a:lvl1pPr>
          </a:lstStyle>
          <a:p>
            <a:pPr lvl="0"/>
            <a:r>
              <a:rPr lang="en-US" dirty="0"/>
              <a:t>Click to add text</a:t>
            </a:r>
            <a:endParaRPr lang="ru-RU" dirty="0"/>
          </a:p>
        </p:txBody>
      </p:sp>
      <p:sp>
        <p:nvSpPr>
          <p:cNvPr id="35" name="Text  7"/>
          <p:cNvSpPr>
            <a:spLocks noGrp="1"/>
          </p:cNvSpPr>
          <p:nvPr>
            <p:ph type="body" sz="quarter" idx="28" hasCustomPrompt="1"/>
          </p:nvPr>
        </p:nvSpPr>
        <p:spPr>
          <a:xfrm>
            <a:off x="622021" y="3225754"/>
            <a:ext cx="1612106" cy="1115615"/>
          </a:xfrm>
        </p:spPr>
        <p:txBody>
          <a:bodyPr>
            <a:noAutofit/>
          </a:bodyPr>
          <a:lstStyle>
            <a:lvl1pPr>
              <a:lnSpc>
                <a:spcPts val="1500"/>
              </a:lnSpc>
              <a:spcBef>
                <a:spcPts val="0"/>
              </a:spcBef>
              <a:defRPr sz="1050"/>
            </a:lvl1pPr>
          </a:lstStyle>
          <a:p>
            <a:pPr lvl="0"/>
            <a:r>
              <a:rPr lang="en-US"/>
              <a:t>Click to add text</a:t>
            </a:r>
            <a:endParaRPr lang="ru-RU" dirty="0"/>
          </a:p>
        </p:txBody>
      </p:sp>
      <p:sp>
        <p:nvSpPr>
          <p:cNvPr id="36" name="Text  8"/>
          <p:cNvSpPr>
            <a:spLocks noGrp="1"/>
          </p:cNvSpPr>
          <p:nvPr>
            <p:ph type="body" sz="quarter" idx="29" hasCustomPrompt="1"/>
          </p:nvPr>
        </p:nvSpPr>
        <p:spPr>
          <a:xfrm>
            <a:off x="2708258" y="2955486"/>
            <a:ext cx="1612106" cy="255985"/>
          </a:xfrm>
        </p:spPr>
        <p:txBody>
          <a:bodyPr>
            <a:noAutofit/>
          </a:bodyPr>
          <a:lstStyle>
            <a:lvl1pPr>
              <a:lnSpc>
                <a:spcPts val="1500"/>
              </a:lnSpc>
              <a:spcBef>
                <a:spcPts val="0"/>
              </a:spcBef>
              <a:defRPr sz="1350" b="1">
                <a:latin typeface="Roboto" panose="02000000000000000000" pitchFamily="2" charset="0"/>
                <a:ea typeface="Roboto" panose="02000000000000000000" pitchFamily="2" charset="0"/>
              </a:defRPr>
            </a:lvl1pPr>
          </a:lstStyle>
          <a:p>
            <a:pPr lvl="0"/>
            <a:r>
              <a:rPr lang="en-US"/>
              <a:t>Click to add text</a:t>
            </a:r>
            <a:endParaRPr lang="ru-RU" dirty="0"/>
          </a:p>
        </p:txBody>
      </p:sp>
      <p:sp>
        <p:nvSpPr>
          <p:cNvPr id="37" name="Text  9"/>
          <p:cNvSpPr>
            <a:spLocks noGrp="1"/>
          </p:cNvSpPr>
          <p:nvPr>
            <p:ph type="body" sz="quarter" idx="30" hasCustomPrompt="1"/>
          </p:nvPr>
        </p:nvSpPr>
        <p:spPr>
          <a:xfrm>
            <a:off x="2708257" y="3225754"/>
            <a:ext cx="1612106" cy="1115615"/>
          </a:xfrm>
        </p:spPr>
        <p:txBody>
          <a:bodyPr>
            <a:noAutofit/>
          </a:bodyPr>
          <a:lstStyle>
            <a:lvl1pPr>
              <a:lnSpc>
                <a:spcPts val="1500"/>
              </a:lnSpc>
              <a:spcBef>
                <a:spcPts val="0"/>
              </a:spcBef>
              <a:defRPr sz="1050"/>
            </a:lvl1pPr>
          </a:lstStyle>
          <a:p>
            <a:pPr lvl="0"/>
            <a:r>
              <a:rPr lang="en-US"/>
              <a:t>Click to add text</a:t>
            </a:r>
            <a:endParaRPr lang="ru-RU" dirty="0"/>
          </a:p>
        </p:txBody>
      </p:sp>
      <p:sp>
        <p:nvSpPr>
          <p:cNvPr id="40" name="Text  10"/>
          <p:cNvSpPr>
            <a:spLocks noGrp="1"/>
          </p:cNvSpPr>
          <p:nvPr>
            <p:ph type="body" sz="quarter" idx="31" hasCustomPrompt="1"/>
          </p:nvPr>
        </p:nvSpPr>
        <p:spPr>
          <a:xfrm>
            <a:off x="4794495" y="2955486"/>
            <a:ext cx="1612106" cy="255985"/>
          </a:xfrm>
        </p:spPr>
        <p:txBody>
          <a:bodyPr>
            <a:noAutofit/>
          </a:bodyPr>
          <a:lstStyle>
            <a:lvl1pPr>
              <a:lnSpc>
                <a:spcPts val="1500"/>
              </a:lnSpc>
              <a:spcBef>
                <a:spcPts val="0"/>
              </a:spcBef>
              <a:defRPr sz="1350" b="1">
                <a:latin typeface="Roboto" panose="02000000000000000000" pitchFamily="2" charset="0"/>
                <a:ea typeface="Roboto" panose="02000000000000000000" pitchFamily="2" charset="0"/>
              </a:defRPr>
            </a:lvl1pPr>
          </a:lstStyle>
          <a:p>
            <a:pPr lvl="0"/>
            <a:r>
              <a:rPr lang="en-US"/>
              <a:t>Click to add text</a:t>
            </a:r>
            <a:endParaRPr lang="ru-RU" dirty="0"/>
          </a:p>
        </p:txBody>
      </p:sp>
      <p:sp>
        <p:nvSpPr>
          <p:cNvPr id="41" name="Text  11"/>
          <p:cNvSpPr>
            <a:spLocks noGrp="1"/>
          </p:cNvSpPr>
          <p:nvPr>
            <p:ph type="body" sz="quarter" idx="32" hasCustomPrompt="1"/>
          </p:nvPr>
        </p:nvSpPr>
        <p:spPr>
          <a:xfrm>
            <a:off x="4794494" y="3225754"/>
            <a:ext cx="1612106" cy="1115615"/>
          </a:xfrm>
        </p:spPr>
        <p:txBody>
          <a:bodyPr>
            <a:noAutofit/>
          </a:bodyPr>
          <a:lstStyle>
            <a:lvl1pPr>
              <a:lnSpc>
                <a:spcPts val="1500"/>
              </a:lnSpc>
              <a:spcBef>
                <a:spcPts val="0"/>
              </a:spcBef>
              <a:defRPr sz="1050"/>
            </a:lvl1pPr>
          </a:lstStyle>
          <a:p>
            <a:pPr lvl="0"/>
            <a:r>
              <a:rPr lang="en-US"/>
              <a:t>Click to add text</a:t>
            </a:r>
            <a:endParaRPr lang="ru-RU" dirty="0"/>
          </a:p>
        </p:txBody>
      </p:sp>
      <p:sp>
        <p:nvSpPr>
          <p:cNvPr id="42" name="Text  12"/>
          <p:cNvSpPr>
            <a:spLocks noGrp="1"/>
          </p:cNvSpPr>
          <p:nvPr>
            <p:ph type="body" sz="quarter" idx="33" hasCustomPrompt="1"/>
          </p:nvPr>
        </p:nvSpPr>
        <p:spPr>
          <a:xfrm>
            <a:off x="6880731" y="2954781"/>
            <a:ext cx="1612106" cy="255985"/>
          </a:xfrm>
        </p:spPr>
        <p:txBody>
          <a:bodyPr>
            <a:noAutofit/>
          </a:bodyPr>
          <a:lstStyle>
            <a:lvl1pPr>
              <a:lnSpc>
                <a:spcPts val="1500"/>
              </a:lnSpc>
              <a:spcBef>
                <a:spcPts val="0"/>
              </a:spcBef>
              <a:defRPr sz="1350" b="1">
                <a:latin typeface="Roboto" panose="02000000000000000000" pitchFamily="2" charset="0"/>
                <a:ea typeface="Roboto" panose="02000000000000000000" pitchFamily="2" charset="0"/>
              </a:defRPr>
            </a:lvl1pPr>
          </a:lstStyle>
          <a:p>
            <a:pPr lvl="0"/>
            <a:r>
              <a:rPr lang="en-US"/>
              <a:t>Click to add text</a:t>
            </a:r>
            <a:endParaRPr lang="ru-RU" dirty="0"/>
          </a:p>
        </p:txBody>
      </p:sp>
      <p:sp>
        <p:nvSpPr>
          <p:cNvPr id="43" name="Text  13"/>
          <p:cNvSpPr>
            <a:spLocks noGrp="1"/>
          </p:cNvSpPr>
          <p:nvPr>
            <p:ph type="body" sz="quarter" idx="34" hasCustomPrompt="1"/>
          </p:nvPr>
        </p:nvSpPr>
        <p:spPr>
          <a:xfrm>
            <a:off x="6880731" y="3225050"/>
            <a:ext cx="1612106" cy="1115615"/>
          </a:xfrm>
        </p:spPr>
        <p:txBody>
          <a:bodyPr>
            <a:noAutofit/>
          </a:bodyPr>
          <a:lstStyle>
            <a:lvl1pPr>
              <a:lnSpc>
                <a:spcPts val="1500"/>
              </a:lnSpc>
              <a:spcBef>
                <a:spcPts val="0"/>
              </a:spcBef>
              <a:defRPr sz="1050"/>
            </a:lvl1pPr>
          </a:lstStyle>
          <a:p>
            <a:pPr lvl="0"/>
            <a:r>
              <a:rPr lang="en-US"/>
              <a:t>Click to add text</a:t>
            </a:r>
            <a:endParaRPr lang="ru-RU" dirty="0"/>
          </a:p>
        </p:txBody>
      </p:sp>
      <p:sp>
        <p:nvSpPr>
          <p:cNvPr id="28" name="Текст  10"/>
          <p:cNvSpPr>
            <a:spLocks noGrp="1"/>
          </p:cNvSpPr>
          <p:nvPr>
            <p:ph type="body" sz="quarter" idx="35" hasCustomPrompt="1"/>
          </p:nvPr>
        </p:nvSpPr>
        <p:spPr>
          <a:xfrm>
            <a:off x="888652" y="2144949"/>
            <a:ext cx="305153" cy="426801"/>
          </a:xfrm>
        </p:spPr>
        <p:txBody>
          <a:bodyPr>
            <a:noAutofit/>
          </a:bodyPr>
          <a:lstStyle>
            <a:lvl1pPr algn="ctr">
              <a:defRPr sz="2700" b="0">
                <a:latin typeface="+mj-lt"/>
              </a:defRPr>
            </a:lvl1pPr>
          </a:lstStyle>
          <a:p>
            <a:pPr lvl="0"/>
            <a:r>
              <a:rPr lang="ru-RU" dirty="0"/>
              <a:t>№</a:t>
            </a:r>
          </a:p>
        </p:txBody>
      </p:sp>
      <p:sp>
        <p:nvSpPr>
          <p:cNvPr id="29" name="Текст  11"/>
          <p:cNvSpPr>
            <a:spLocks noGrp="1"/>
          </p:cNvSpPr>
          <p:nvPr>
            <p:ph type="body" sz="quarter" idx="36" hasCustomPrompt="1"/>
          </p:nvPr>
        </p:nvSpPr>
        <p:spPr>
          <a:xfrm>
            <a:off x="2986001" y="2144949"/>
            <a:ext cx="305153" cy="426801"/>
          </a:xfrm>
        </p:spPr>
        <p:txBody>
          <a:bodyPr>
            <a:noAutofit/>
          </a:bodyPr>
          <a:lstStyle>
            <a:lvl1pPr algn="ctr">
              <a:defRPr sz="2700" b="0">
                <a:latin typeface="+mj-lt"/>
              </a:defRPr>
            </a:lvl1pPr>
          </a:lstStyle>
          <a:p>
            <a:pPr lvl="0"/>
            <a:r>
              <a:rPr lang="ru-RU" dirty="0"/>
              <a:t>№</a:t>
            </a:r>
          </a:p>
        </p:txBody>
      </p:sp>
      <p:sp>
        <p:nvSpPr>
          <p:cNvPr id="34" name="Текст  12"/>
          <p:cNvSpPr>
            <a:spLocks noGrp="1"/>
          </p:cNvSpPr>
          <p:nvPr>
            <p:ph type="body" sz="quarter" idx="37" hasCustomPrompt="1"/>
          </p:nvPr>
        </p:nvSpPr>
        <p:spPr>
          <a:xfrm>
            <a:off x="5063319" y="2144949"/>
            <a:ext cx="313718" cy="426801"/>
          </a:xfrm>
        </p:spPr>
        <p:txBody>
          <a:bodyPr>
            <a:noAutofit/>
          </a:bodyPr>
          <a:lstStyle>
            <a:lvl1pPr algn="ctr">
              <a:defRPr sz="2700" b="0">
                <a:latin typeface="+mj-lt"/>
              </a:defRPr>
            </a:lvl1pPr>
          </a:lstStyle>
          <a:p>
            <a:pPr lvl="0"/>
            <a:r>
              <a:rPr lang="ru-RU" dirty="0"/>
              <a:t>№</a:t>
            </a:r>
          </a:p>
        </p:txBody>
      </p:sp>
      <p:sp>
        <p:nvSpPr>
          <p:cNvPr id="38" name="Текст  13"/>
          <p:cNvSpPr>
            <a:spLocks noGrp="1"/>
          </p:cNvSpPr>
          <p:nvPr>
            <p:ph type="body" sz="quarter" idx="38" hasCustomPrompt="1"/>
          </p:nvPr>
        </p:nvSpPr>
        <p:spPr>
          <a:xfrm>
            <a:off x="7147611" y="2150912"/>
            <a:ext cx="289703" cy="426600"/>
          </a:xfrm>
        </p:spPr>
        <p:txBody>
          <a:bodyPr>
            <a:noAutofit/>
          </a:bodyPr>
          <a:lstStyle>
            <a:lvl1pPr algn="ctr">
              <a:defRPr sz="2700" b="0">
                <a:latin typeface="+mj-lt"/>
              </a:defRPr>
            </a:lvl1pPr>
          </a:lstStyle>
          <a:p>
            <a:pPr lvl="0"/>
            <a:r>
              <a:rPr lang="ru-RU" dirty="0"/>
              <a:t>№</a:t>
            </a:r>
          </a:p>
        </p:txBody>
      </p:sp>
    </p:spTree>
    <p:extLst>
      <p:ext uri="{BB962C8B-B14F-4D97-AF65-F5344CB8AC3E}">
        <p14:creationId xmlns:p14="http://schemas.microsoft.com/office/powerpoint/2010/main" val="1383449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meline - Star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557875" y="537153"/>
            <a:ext cx="3923895" cy="502200"/>
          </a:xfrm>
        </p:spPr>
        <p:txBody>
          <a:bodyPr anchor="t">
            <a:noAutofit/>
          </a:bodyPr>
          <a:lstStyle>
            <a:lvl1pPr>
              <a:defRPr sz="2550"/>
            </a:lvl1pPr>
          </a:lstStyle>
          <a:p>
            <a:r>
              <a:rPr lang="en-US" dirty="0"/>
              <a:t>Click to add title</a:t>
            </a:r>
            <a:endParaRPr lang="ru-RU" dirty="0"/>
          </a:p>
        </p:txBody>
      </p:sp>
      <p:sp>
        <p:nvSpPr>
          <p:cNvPr id="21" name="Text  1"/>
          <p:cNvSpPr>
            <a:spLocks noGrp="1"/>
          </p:cNvSpPr>
          <p:nvPr>
            <p:ph type="body" sz="quarter" idx="15" hasCustomPrompt="1"/>
          </p:nvPr>
        </p:nvSpPr>
        <p:spPr>
          <a:xfrm>
            <a:off x="557801" y="2977047"/>
            <a:ext cx="2223833" cy="769701"/>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125"/>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3" name="Picture  1"/>
          <p:cNvSpPr>
            <a:spLocks noGrp="1"/>
          </p:cNvSpPr>
          <p:nvPr>
            <p:ph type="pic" sz="quarter" idx="17"/>
          </p:nvPr>
        </p:nvSpPr>
        <p:spPr>
          <a:xfrm>
            <a:off x="3706239" y="1041835"/>
            <a:ext cx="2765094" cy="2764800"/>
          </a:xfrm>
          <a:prstGeom prst="ellipse">
            <a:avLst/>
          </a:prstGeom>
        </p:spPr>
        <p:txBody>
          <a:bodyPr/>
          <a:lstStyle/>
          <a:p>
            <a:r>
              <a:rPr lang="en-US"/>
              <a:t>Click icon to add picture</a:t>
            </a:r>
            <a:endParaRPr lang="ru-RU"/>
          </a:p>
        </p:txBody>
      </p:sp>
      <p:sp>
        <p:nvSpPr>
          <p:cNvPr id="3" name="Text  2"/>
          <p:cNvSpPr>
            <a:spLocks noGrp="1"/>
          </p:cNvSpPr>
          <p:nvPr>
            <p:ph type="body" sz="quarter" idx="18" hasCustomPrompt="1"/>
          </p:nvPr>
        </p:nvSpPr>
        <p:spPr>
          <a:xfrm>
            <a:off x="557801" y="2503179"/>
            <a:ext cx="1706166" cy="473869"/>
          </a:xfrm>
        </p:spPr>
        <p:txBody>
          <a:bodyPr>
            <a:noAutofit/>
          </a:bodyPr>
          <a:lstStyle>
            <a:lvl1pPr>
              <a:lnSpc>
                <a:spcPts val="1500"/>
              </a:lnSpc>
              <a:spcBef>
                <a:spcPts val="0"/>
              </a:spcBef>
              <a:defRPr sz="1238" b="1" baseline="0">
                <a:latin typeface="Roboto" panose="02000000000000000000" pitchFamily="2" charset="0"/>
                <a:ea typeface="Roboto" panose="02000000000000000000" pitchFamily="2" charset="0"/>
              </a:defRPr>
            </a:lvl1pPr>
          </a:lstStyle>
          <a:p>
            <a:pPr lvl="0"/>
            <a:r>
              <a:rPr lang="en-US"/>
              <a:t>Click to add text</a:t>
            </a:r>
            <a:endParaRPr lang="ru-RU" dirty="0"/>
          </a:p>
        </p:txBody>
      </p:sp>
      <p:sp>
        <p:nvSpPr>
          <p:cNvPr id="14" name="Text  3"/>
          <p:cNvSpPr>
            <a:spLocks noGrp="1"/>
          </p:cNvSpPr>
          <p:nvPr>
            <p:ph type="body" sz="quarter" idx="16" hasCustomPrompt="1"/>
          </p:nvPr>
        </p:nvSpPr>
        <p:spPr>
          <a:xfrm>
            <a:off x="557875" y="1239843"/>
            <a:ext cx="866927" cy="320785"/>
          </a:xfrm>
        </p:spPr>
        <p:txBody>
          <a:bodyPr>
            <a:noAutofit/>
          </a:bodyPr>
          <a:lstStyle>
            <a:lvl1pPr>
              <a:defRPr sz="1950" b="0">
                <a:latin typeface="+mj-lt"/>
              </a:defRPr>
            </a:lvl1pPr>
          </a:lstStyle>
          <a:p>
            <a:pPr lvl="0"/>
            <a:r>
              <a:rPr lang="en-US" dirty="0"/>
              <a:t>Date</a:t>
            </a:r>
            <a:endParaRPr lang="ru-RU" dirty="0"/>
          </a:p>
        </p:txBody>
      </p:sp>
    </p:spTree>
    <p:extLst>
      <p:ext uri="{BB962C8B-B14F-4D97-AF65-F5344CB8AC3E}">
        <p14:creationId xmlns:p14="http://schemas.microsoft.com/office/powerpoint/2010/main" val="364958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meline - Middle">
    <p:spTree>
      <p:nvGrpSpPr>
        <p:cNvPr id="1" name=""/>
        <p:cNvGrpSpPr/>
        <p:nvPr/>
      </p:nvGrpSpPr>
      <p:grpSpPr>
        <a:xfrm>
          <a:off x="0" y="0"/>
          <a:ext cx="0" cy="0"/>
          <a:chOff x="0" y="0"/>
          <a:chExt cx="0" cy="0"/>
        </a:xfrm>
      </p:grpSpPr>
      <p:sp>
        <p:nvSpPr>
          <p:cNvPr id="18" name="Text  1"/>
          <p:cNvSpPr>
            <a:spLocks noGrp="1"/>
          </p:cNvSpPr>
          <p:nvPr>
            <p:ph type="body" sz="quarter" idx="16" hasCustomPrompt="1"/>
          </p:nvPr>
        </p:nvSpPr>
        <p:spPr>
          <a:xfrm>
            <a:off x="558027" y="1240581"/>
            <a:ext cx="859631" cy="320785"/>
          </a:xfrm>
        </p:spPr>
        <p:txBody>
          <a:bodyPr>
            <a:noAutofit/>
          </a:bodyPr>
          <a:lstStyle>
            <a:lvl1pPr>
              <a:defRPr sz="1950" b="0">
                <a:latin typeface="+mj-lt"/>
              </a:defRPr>
            </a:lvl1pPr>
          </a:lstStyle>
          <a:p>
            <a:pPr lvl="0"/>
            <a:r>
              <a:rPr lang="en-US" dirty="0"/>
              <a:t>Date</a:t>
            </a:r>
            <a:endParaRPr lang="ru-RU" dirty="0"/>
          </a:p>
        </p:txBody>
      </p:sp>
      <p:sp>
        <p:nvSpPr>
          <p:cNvPr id="23" name="Text  2"/>
          <p:cNvSpPr>
            <a:spLocks noGrp="1"/>
          </p:cNvSpPr>
          <p:nvPr>
            <p:ph type="body" sz="quarter" idx="17" hasCustomPrompt="1"/>
          </p:nvPr>
        </p:nvSpPr>
        <p:spPr>
          <a:xfrm>
            <a:off x="3469480" y="1240581"/>
            <a:ext cx="852335" cy="320785"/>
          </a:xfrm>
        </p:spPr>
        <p:txBody>
          <a:bodyPr>
            <a:noAutofit/>
          </a:bodyPr>
          <a:lstStyle>
            <a:lvl1pPr>
              <a:defRPr sz="1950" b="0">
                <a:latin typeface="+mj-lt"/>
              </a:defRPr>
            </a:lvl1pPr>
          </a:lstStyle>
          <a:p>
            <a:pPr lvl="0"/>
            <a:r>
              <a:rPr lang="en-US" dirty="0"/>
              <a:t>Date</a:t>
            </a:r>
            <a:endParaRPr lang="ru-RU" dirty="0"/>
          </a:p>
        </p:txBody>
      </p:sp>
      <p:sp>
        <p:nvSpPr>
          <p:cNvPr id="24" name="Text  3"/>
          <p:cNvSpPr>
            <a:spLocks noGrp="1"/>
          </p:cNvSpPr>
          <p:nvPr>
            <p:ph type="body" sz="quarter" idx="18" hasCustomPrompt="1"/>
          </p:nvPr>
        </p:nvSpPr>
        <p:spPr>
          <a:xfrm>
            <a:off x="6387778" y="1240580"/>
            <a:ext cx="852335" cy="320785"/>
          </a:xfrm>
        </p:spPr>
        <p:txBody>
          <a:bodyPr>
            <a:noAutofit/>
          </a:bodyPr>
          <a:lstStyle>
            <a:lvl1pPr>
              <a:defRPr sz="1950" b="0">
                <a:latin typeface="+mj-lt"/>
              </a:defRPr>
            </a:lvl1pPr>
          </a:lstStyle>
          <a:p>
            <a:pPr lvl="0"/>
            <a:r>
              <a:rPr lang="en-US" dirty="0"/>
              <a:t>Date</a:t>
            </a:r>
            <a:endParaRPr lang="ru-RU" dirty="0"/>
          </a:p>
        </p:txBody>
      </p:sp>
      <p:sp>
        <p:nvSpPr>
          <p:cNvPr id="19" name="Title"/>
          <p:cNvSpPr>
            <a:spLocks noGrp="1"/>
          </p:cNvSpPr>
          <p:nvPr>
            <p:ph type="title" hasCustomPrompt="1"/>
          </p:nvPr>
        </p:nvSpPr>
        <p:spPr>
          <a:xfrm>
            <a:off x="557875" y="537153"/>
            <a:ext cx="3923895" cy="502200"/>
          </a:xfrm>
        </p:spPr>
        <p:txBody>
          <a:bodyPr anchor="t">
            <a:noAutofit/>
          </a:bodyPr>
          <a:lstStyle>
            <a:lvl1pPr>
              <a:defRPr sz="2550"/>
            </a:lvl1pPr>
          </a:lstStyle>
          <a:p>
            <a:r>
              <a:rPr lang="en-US" dirty="0"/>
              <a:t>Click to add title</a:t>
            </a:r>
            <a:endParaRPr lang="ru-RU" dirty="0"/>
          </a:p>
        </p:txBody>
      </p:sp>
      <p:sp>
        <p:nvSpPr>
          <p:cNvPr id="38" name="Text  4"/>
          <p:cNvSpPr>
            <a:spLocks noGrp="1"/>
          </p:cNvSpPr>
          <p:nvPr>
            <p:ph type="body" sz="quarter" idx="15" hasCustomPrompt="1"/>
          </p:nvPr>
        </p:nvSpPr>
        <p:spPr>
          <a:xfrm>
            <a:off x="557801" y="2977047"/>
            <a:ext cx="2223833" cy="769701"/>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125"/>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39" name="Text  5"/>
          <p:cNvSpPr>
            <a:spLocks noGrp="1"/>
          </p:cNvSpPr>
          <p:nvPr>
            <p:ph type="body" sz="quarter" idx="27" hasCustomPrompt="1"/>
          </p:nvPr>
        </p:nvSpPr>
        <p:spPr>
          <a:xfrm>
            <a:off x="557801" y="2503179"/>
            <a:ext cx="1706166" cy="473869"/>
          </a:xfrm>
        </p:spPr>
        <p:txBody>
          <a:bodyPr>
            <a:noAutofit/>
          </a:bodyPr>
          <a:lstStyle>
            <a:lvl1pPr>
              <a:lnSpc>
                <a:spcPts val="1500"/>
              </a:lnSpc>
              <a:spcBef>
                <a:spcPts val="0"/>
              </a:spcBef>
              <a:defRPr sz="1238" b="1" baseline="0">
                <a:latin typeface="Roboto" panose="02000000000000000000" pitchFamily="2" charset="0"/>
                <a:ea typeface="Roboto" panose="02000000000000000000" pitchFamily="2" charset="0"/>
              </a:defRPr>
            </a:lvl1pPr>
          </a:lstStyle>
          <a:p>
            <a:pPr lvl="0"/>
            <a:r>
              <a:rPr lang="en-US" dirty="0"/>
              <a:t>Click to add text</a:t>
            </a:r>
            <a:endParaRPr lang="ru-RU" dirty="0"/>
          </a:p>
        </p:txBody>
      </p:sp>
      <p:sp>
        <p:nvSpPr>
          <p:cNvPr id="40" name="Text  6"/>
          <p:cNvSpPr>
            <a:spLocks noGrp="1"/>
          </p:cNvSpPr>
          <p:nvPr>
            <p:ph type="body" sz="quarter" idx="28" hasCustomPrompt="1"/>
          </p:nvPr>
        </p:nvSpPr>
        <p:spPr>
          <a:xfrm>
            <a:off x="3476551" y="2977047"/>
            <a:ext cx="2223833" cy="769701"/>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125"/>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41" name="Text  7"/>
          <p:cNvSpPr>
            <a:spLocks noGrp="1"/>
          </p:cNvSpPr>
          <p:nvPr>
            <p:ph type="body" sz="quarter" idx="29" hasCustomPrompt="1"/>
          </p:nvPr>
        </p:nvSpPr>
        <p:spPr>
          <a:xfrm>
            <a:off x="3476551" y="2503179"/>
            <a:ext cx="1706166" cy="473869"/>
          </a:xfrm>
        </p:spPr>
        <p:txBody>
          <a:bodyPr>
            <a:noAutofit/>
          </a:bodyPr>
          <a:lstStyle>
            <a:lvl1pPr>
              <a:lnSpc>
                <a:spcPts val="1500"/>
              </a:lnSpc>
              <a:spcBef>
                <a:spcPts val="0"/>
              </a:spcBef>
              <a:defRPr sz="1238" b="1" baseline="0">
                <a:latin typeface="Roboto" panose="02000000000000000000" pitchFamily="2" charset="0"/>
                <a:ea typeface="Roboto" panose="02000000000000000000" pitchFamily="2" charset="0"/>
              </a:defRPr>
            </a:lvl1pPr>
          </a:lstStyle>
          <a:p>
            <a:pPr lvl="0"/>
            <a:r>
              <a:rPr lang="en-US"/>
              <a:t>Click to add text</a:t>
            </a:r>
            <a:endParaRPr lang="ru-RU" dirty="0"/>
          </a:p>
        </p:txBody>
      </p:sp>
      <p:sp>
        <p:nvSpPr>
          <p:cNvPr id="42" name="Text  8"/>
          <p:cNvSpPr>
            <a:spLocks noGrp="1"/>
          </p:cNvSpPr>
          <p:nvPr>
            <p:ph type="body" sz="quarter" idx="30" hasCustomPrompt="1"/>
          </p:nvPr>
        </p:nvSpPr>
        <p:spPr>
          <a:xfrm>
            <a:off x="6394849" y="2977047"/>
            <a:ext cx="2223833" cy="769701"/>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125"/>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43" name="Text  9"/>
          <p:cNvSpPr>
            <a:spLocks noGrp="1"/>
          </p:cNvSpPr>
          <p:nvPr>
            <p:ph type="body" sz="quarter" idx="31" hasCustomPrompt="1"/>
          </p:nvPr>
        </p:nvSpPr>
        <p:spPr>
          <a:xfrm>
            <a:off x="6394849" y="2503179"/>
            <a:ext cx="1706166" cy="473869"/>
          </a:xfrm>
        </p:spPr>
        <p:txBody>
          <a:bodyPr>
            <a:noAutofit/>
          </a:bodyPr>
          <a:lstStyle>
            <a:lvl1pPr>
              <a:lnSpc>
                <a:spcPts val="1500"/>
              </a:lnSpc>
              <a:spcBef>
                <a:spcPts val="0"/>
              </a:spcBef>
              <a:defRPr sz="1238" b="1" baseline="0">
                <a:latin typeface="Roboto" panose="02000000000000000000" pitchFamily="2" charset="0"/>
                <a:ea typeface="Roboto" panose="02000000000000000000" pitchFamily="2" charset="0"/>
              </a:defRPr>
            </a:lvl1pPr>
          </a:lstStyle>
          <a:p>
            <a:pPr lvl="0"/>
            <a:r>
              <a:rPr lang="en-US"/>
              <a:t>Click to add text</a:t>
            </a:r>
            <a:endParaRPr lang="ru-RU" dirty="0"/>
          </a:p>
        </p:txBody>
      </p:sp>
    </p:spTree>
    <p:extLst>
      <p:ext uri="{BB962C8B-B14F-4D97-AF65-F5344CB8AC3E}">
        <p14:creationId xmlns:p14="http://schemas.microsoft.com/office/powerpoint/2010/main" val="3105829852"/>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meline - Now">
    <p:spTree>
      <p:nvGrpSpPr>
        <p:cNvPr id="1" name=""/>
        <p:cNvGrpSpPr/>
        <p:nvPr/>
      </p:nvGrpSpPr>
      <p:grpSpPr>
        <a:xfrm>
          <a:off x="0" y="0"/>
          <a:ext cx="0" cy="0"/>
          <a:chOff x="0" y="0"/>
          <a:chExt cx="0" cy="0"/>
        </a:xfrm>
      </p:grpSpPr>
      <p:sp>
        <p:nvSpPr>
          <p:cNvPr id="4" name="Text  1"/>
          <p:cNvSpPr>
            <a:spLocks noGrp="1"/>
          </p:cNvSpPr>
          <p:nvPr>
            <p:ph type="body" sz="quarter" idx="16" hasCustomPrompt="1"/>
          </p:nvPr>
        </p:nvSpPr>
        <p:spPr>
          <a:xfrm>
            <a:off x="557875" y="1239843"/>
            <a:ext cx="866927" cy="320785"/>
          </a:xfrm>
        </p:spPr>
        <p:txBody>
          <a:bodyPr>
            <a:noAutofit/>
          </a:bodyPr>
          <a:lstStyle>
            <a:lvl1pPr>
              <a:defRPr sz="1950" b="0">
                <a:latin typeface="+mj-lt"/>
              </a:defRPr>
            </a:lvl1pPr>
          </a:lstStyle>
          <a:p>
            <a:pPr lvl="0"/>
            <a:r>
              <a:rPr lang="en-US" dirty="0"/>
              <a:t>Date</a:t>
            </a:r>
            <a:endParaRPr lang="ru-RU" dirty="0"/>
          </a:p>
        </p:txBody>
      </p:sp>
      <p:sp>
        <p:nvSpPr>
          <p:cNvPr id="8" name="Picture  1"/>
          <p:cNvSpPr>
            <a:spLocks noGrp="1"/>
          </p:cNvSpPr>
          <p:nvPr>
            <p:ph type="pic" sz="quarter" idx="17"/>
          </p:nvPr>
        </p:nvSpPr>
        <p:spPr>
          <a:xfrm>
            <a:off x="3699095" y="1034691"/>
            <a:ext cx="2765094" cy="2764800"/>
          </a:xfrm>
          <a:prstGeom prst="ellipse">
            <a:avLst/>
          </a:prstGeom>
        </p:spPr>
        <p:txBody>
          <a:bodyPr/>
          <a:lstStyle/>
          <a:p>
            <a:r>
              <a:rPr lang="en-US"/>
              <a:t>Click icon to add picture</a:t>
            </a:r>
            <a:endParaRPr lang="ru-RU"/>
          </a:p>
        </p:txBody>
      </p:sp>
      <p:sp>
        <p:nvSpPr>
          <p:cNvPr id="15" name="Title"/>
          <p:cNvSpPr>
            <a:spLocks noGrp="1"/>
          </p:cNvSpPr>
          <p:nvPr>
            <p:ph type="title" hasCustomPrompt="1"/>
          </p:nvPr>
        </p:nvSpPr>
        <p:spPr>
          <a:xfrm>
            <a:off x="557875" y="537153"/>
            <a:ext cx="3923895" cy="502200"/>
          </a:xfrm>
        </p:spPr>
        <p:txBody>
          <a:bodyPr anchor="t">
            <a:noAutofit/>
          </a:bodyPr>
          <a:lstStyle>
            <a:lvl1pPr>
              <a:defRPr sz="2550"/>
            </a:lvl1pPr>
          </a:lstStyle>
          <a:p>
            <a:r>
              <a:rPr lang="en-US" dirty="0"/>
              <a:t>Click to add title</a:t>
            </a:r>
            <a:endParaRPr lang="ru-RU" dirty="0"/>
          </a:p>
        </p:txBody>
      </p:sp>
      <p:sp>
        <p:nvSpPr>
          <p:cNvPr id="18" name="Text  2"/>
          <p:cNvSpPr>
            <a:spLocks noGrp="1"/>
          </p:cNvSpPr>
          <p:nvPr>
            <p:ph type="body" sz="quarter" idx="15" hasCustomPrompt="1"/>
          </p:nvPr>
        </p:nvSpPr>
        <p:spPr>
          <a:xfrm>
            <a:off x="557801" y="2977047"/>
            <a:ext cx="2223833" cy="769701"/>
          </a:xfrm>
        </p:spPr>
        <p:txBody>
          <a:bodyP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125"/>
            </a:lvl1pPr>
          </a:lstStyle>
          <a:p>
            <a:pPr marL="0" marR="0" lvl="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9" name="Text  3"/>
          <p:cNvSpPr>
            <a:spLocks noGrp="1"/>
          </p:cNvSpPr>
          <p:nvPr>
            <p:ph type="body" sz="quarter" idx="18" hasCustomPrompt="1"/>
          </p:nvPr>
        </p:nvSpPr>
        <p:spPr>
          <a:xfrm>
            <a:off x="557801" y="2503179"/>
            <a:ext cx="1706166" cy="473869"/>
          </a:xfrm>
        </p:spPr>
        <p:txBody>
          <a:bodyPr>
            <a:noAutofit/>
          </a:bodyPr>
          <a:lstStyle>
            <a:lvl1pPr>
              <a:lnSpc>
                <a:spcPts val="1500"/>
              </a:lnSpc>
              <a:spcBef>
                <a:spcPts val="0"/>
              </a:spcBef>
              <a:defRPr sz="1238" b="1" baseline="0">
                <a:latin typeface="Roboto" panose="02000000000000000000" pitchFamily="2" charset="0"/>
                <a:ea typeface="Roboto" panose="02000000000000000000" pitchFamily="2" charset="0"/>
              </a:defRPr>
            </a:lvl1pPr>
          </a:lstStyle>
          <a:p>
            <a:pPr lvl="0"/>
            <a:r>
              <a:rPr lang="en-US" dirty="0"/>
              <a:t>Click to add text</a:t>
            </a:r>
            <a:endParaRPr lang="ru-RU" dirty="0"/>
          </a:p>
        </p:txBody>
      </p:sp>
    </p:spTree>
    <p:extLst>
      <p:ext uri="{BB962C8B-B14F-4D97-AF65-F5344CB8AC3E}">
        <p14:creationId xmlns:p14="http://schemas.microsoft.com/office/powerpoint/2010/main" val="86028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557948" y="536136"/>
            <a:ext cx="4629151" cy="464344"/>
          </a:xfrm>
        </p:spPr>
        <p:txBody>
          <a:bodyPr anchor="t">
            <a:noAutofit/>
          </a:bodyPr>
          <a:lstStyle>
            <a:lvl1pPr>
              <a:defRPr sz="2550"/>
            </a:lvl1pPr>
          </a:lstStyle>
          <a:p>
            <a:r>
              <a:rPr lang="en-US" dirty="0"/>
              <a:t>Click to add title</a:t>
            </a:r>
            <a:endParaRPr lang="ru-RU" dirty="0"/>
          </a:p>
        </p:txBody>
      </p:sp>
      <p:sp>
        <p:nvSpPr>
          <p:cNvPr id="24" name="Text  1"/>
          <p:cNvSpPr>
            <a:spLocks noGrp="1"/>
          </p:cNvSpPr>
          <p:nvPr>
            <p:ph type="body" sz="quarter" idx="11" hasCustomPrompt="1"/>
          </p:nvPr>
        </p:nvSpPr>
        <p:spPr>
          <a:xfrm>
            <a:off x="635793" y="1964530"/>
            <a:ext cx="457201" cy="178594"/>
          </a:xfrm>
        </p:spPr>
        <p:txBody>
          <a:bodyPr>
            <a:noAutofit/>
          </a:bodyPr>
          <a:lstStyle>
            <a:lvl1pPr>
              <a:defRPr sz="1050" b="0">
                <a:latin typeface="Roboto Medium" panose="02000000000000000000" pitchFamily="2" charset="0"/>
                <a:ea typeface="Roboto Medium" panose="02000000000000000000" pitchFamily="2" charset="0"/>
              </a:defRPr>
            </a:lvl1pPr>
          </a:lstStyle>
          <a:p>
            <a:pPr lvl="0"/>
            <a:r>
              <a:rPr lang="ru-RU" dirty="0"/>
              <a:t>№</a:t>
            </a:r>
          </a:p>
        </p:txBody>
      </p:sp>
      <p:sp>
        <p:nvSpPr>
          <p:cNvPr id="25" name="Text  2"/>
          <p:cNvSpPr>
            <a:spLocks noGrp="1"/>
          </p:cNvSpPr>
          <p:nvPr>
            <p:ph type="body" sz="quarter" idx="12" hasCustomPrompt="1"/>
          </p:nvPr>
        </p:nvSpPr>
        <p:spPr>
          <a:xfrm>
            <a:off x="635793" y="2421731"/>
            <a:ext cx="457200" cy="178594"/>
          </a:xfrm>
        </p:spPr>
        <p:txBody>
          <a:bodyPr>
            <a:noAutofit/>
          </a:bodyPr>
          <a:lstStyle>
            <a:lvl1pPr>
              <a:defRPr sz="1050">
                <a:latin typeface="Roboto Medium" panose="02000000000000000000" pitchFamily="2" charset="0"/>
                <a:ea typeface="Roboto Medium" panose="02000000000000000000" pitchFamily="2" charset="0"/>
              </a:defRPr>
            </a:lvl1pPr>
          </a:lstStyle>
          <a:p>
            <a:pPr lvl="0"/>
            <a:r>
              <a:rPr lang="ru-RU" dirty="0"/>
              <a:t>№</a:t>
            </a:r>
          </a:p>
        </p:txBody>
      </p:sp>
      <p:sp>
        <p:nvSpPr>
          <p:cNvPr id="26" name="Text  3"/>
          <p:cNvSpPr>
            <a:spLocks noGrp="1"/>
          </p:cNvSpPr>
          <p:nvPr>
            <p:ph type="body" sz="quarter" idx="13" hasCustomPrompt="1"/>
          </p:nvPr>
        </p:nvSpPr>
        <p:spPr>
          <a:xfrm>
            <a:off x="635793" y="2871788"/>
            <a:ext cx="464344" cy="178594"/>
          </a:xfrm>
        </p:spPr>
        <p:txBody>
          <a:bodyPr>
            <a:noAutofit/>
          </a:bodyPr>
          <a:lstStyle>
            <a:lvl1pPr>
              <a:defRPr sz="1050">
                <a:latin typeface="Roboto Medium" panose="02000000000000000000" pitchFamily="2" charset="0"/>
                <a:ea typeface="Roboto Medium" panose="02000000000000000000" pitchFamily="2" charset="0"/>
              </a:defRPr>
            </a:lvl1pPr>
          </a:lstStyle>
          <a:p>
            <a:pPr lvl="0"/>
            <a:r>
              <a:rPr lang="ru-RU" dirty="0"/>
              <a:t>№</a:t>
            </a:r>
          </a:p>
        </p:txBody>
      </p:sp>
      <p:sp>
        <p:nvSpPr>
          <p:cNvPr id="27" name="Text  4"/>
          <p:cNvSpPr>
            <a:spLocks noGrp="1"/>
          </p:cNvSpPr>
          <p:nvPr>
            <p:ph type="body" sz="quarter" idx="14" hasCustomPrompt="1"/>
          </p:nvPr>
        </p:nvSpPr>
        <p:spPr>
          <a:xfrm>
            <a:off x="628650" y="3328988"/>
            <a:ext cx="464343" cy="178594"/>
          </a:xfrm>
        </p:spPr>
        <p:txBody>
          <a:bodyPr>
            <a:noAutofit/>
          </a:bodyPr>
          <a:lstStyle>
            <a:lvl1pPr>
              <a:defRPr sz="1050">
                <a:latin typeface="Roboto Medium" panose="02000000000000000000" pitchFamily="2" charset="0"/>
                <a:ea typeface="Roboto Medium" panose="02000000000000000000" pitchFamily="2" charset="0"/>
              </a:defRPr>
            </a:lvl1pPr>
          </a:lstStyle>
          <a:p>
            <a:pPr lvl="0"/>
            <a:r>
              <a:rPr lang="ru-RU" dirty="0"/>
              <a:t>№</a:t>
            </a:r>
          </a:p>
        </p:txBody>
      </p:sp>
      <p:sp>
        <p:nvSpPr>
          <p:cNvPr id="28" name="Text  5"/>
          <p:cNvSpPr>
            <a:spLocks noGrp="1"/>
          </p:cNvSpPr>
          <p:nvPr>
            <p:ph type="body" sz="quarter" idx="15" hasCustomPrompt="1"/>
          </p:nvPr>
        </p:nvSpPr>
        <p:spPr>
          <a:xfrm>
            <a:off x="707232" y="3786189"/>
            <a:ext cx="392905" cy="164304"/>
          </a:xfrm>
        </p:spPr>
        <p:txBody>
          <a:bodyPr>
            <a:noAutofit/>
          </a:bodyPr>
          <a:lstStyle>
            <a:lvl1pPr>
              <a:defRPr sz="1050">
                <a:latin typeface="Roboto Medium" panose="02000000000000000000" pitchFamily="2" charset="0"/>
                <a:ea typeface="Roboto Medium" panose="02000000000000000000" pitchFamily="2" charset="0"/>
              </a:defRPr>
            </a:lvl1pPr>
          </a:lstStyle>
          <a:p>
            <a:pPr lvl="0"/>
            <a:r>
              <a:rPr lang="ru-RU" dirty="0"/>
              <a:t>№</a:t>
            </a:r>
          </a:p>
        </p:txBody>
      </p:sp>
      <p:sp>
        <p:nvSpPr>
          <p:cNvPr id="29" name="Text  6"/>
          <p:cNvSpPr>
            <a:spLocks noGrp="1"/>
          </p:cNvSpPr>
          <p:nvPr>
            <p:ph type="body" sz="quarter" idx="16" hasCustomPrompt="1"/>
          </p:nvPr>
        </p:nvSpPr>
        <p:spPr>
          <a:xfrm>
            <a:off x="707231" y="4243390"/>
            <a:ext cx="385763" cy="135728"/>
          </a:xfrm>
        </p:spPr>
        <p:txBody>
          <a:bodyPr>
            <a:noAutofit/>
          </a:bodyPr>
          <a:lstStyle>
            <a:lvl1pPr algn="r">
              <a:defRPr sz="1050">
                <a:latin typeface="Roboto Medium" panose="02000000000000000000" pitchFamily="2" charset="0"/>
                <a:ea typeface="Roboto Medium" panose="02000000000000000000" pitchFamily="2" charset="0"/>
              </a:defRPr>
            </a:lvl1pPr>
          </a:lstStyle>
          <a:p>
            <a:pPr lvl="0"/>
            <a:r>
              <a:rPr lang="ru-RU" dirty="0"/>
              <a:t>№</a:t>
            </a:r>
          </a:p>
        </p:txBody>
      </p:sp>
      <p:sp>
        <p:nvSpPr>
          <p:cNvPr id="30" name="Text  7"/>
          <p:cNvSpPr>
            <a:spLocks noGrp="1"/>
          </p:cNvSpPr>
          <p:nvPr>
            <p:ph type="body" sz="quarter" idx="17" hasCustomPrompt="1"/>
          </p:nvPr>
        </p:nvSpPr>
        <p:spPr>
          <a:xfrm>
            <a:off x="1750218" y="4450555"/>
            <a:ext cx="457201" cy="178594"/>
          </a:xfrm>
        </p:spPr>
        <p:txBody>
          <a:bodyPr>
            <a:noAutofit/>
          </a:bodyPr>
          <a:lstStyle>
            <a:lvl1pPr>
              <a:defRPr sz="1050">
                <a:latin typeface="Roboto Medium" panose="02000000000000000000" pitchFamily="2" charset="0"/>
                <a:ea typeface="Roboto Medium" panose="02000000000000000000" pitchFamily="2" charset="0"/>
              </a:defRPr>
            </a:lvl1pPr>
          </a:lstStyle>
          <a:p>
            <a:pPr lvl="0"/>
            <a:r>
              <a:rPr lang="ru-RU" dirty="0"/>
              <a:t>№</a:t>
            </a:r>
          </a:p>
        </p:txBody>
      </p:sp>
      <p:sp>
        <p:nvSpPr>
          <p:cNvPr id="31" name="Text  8"/>
          <p:cNvSpPr>
            <a:spLocks noGrp="1"/>
          </p:cNvSpPr>
          <p:nvPr>
            <p:ph type="body" sz="quarter" idx="18" hasCustomPrompt="1"/>
          </p:nvPr>
        </p:nvSpPr>
        <p:spPr>
          <a:xfrm>
            <a:off x="3450432" y="4450556"/>
            <a:ext cx="450056" cy="178594"/>
          </a:xfrm>
        </p:spPr>
        <p:txBody>
          <a:bodyPr>
            <a:noAutofit/>
          </a:bodyPr>
          <a:lstStyle>
            <a:lvl1pPr>
              <a:defRPr sz="1050">
                <a:latin typeface="Roboto Medium" panose="02000000000000000000" pitchFamily="2" charset="0"/>
                <a:ea typeface="Roboto Medium" panose="02000000000000000000" pitchFamily="2" charset="0"/>
              </a:defRPr>
            </a:lvl1pPr>
          </a:lstStyle>
          <a:p>
            <a:pPr lvl="0"/>
            <a:r>
              <a:rPr lang="ru-RU" dirty="0"/>
              <a:t>№</a:t>
            </a:r>
          </a:p>
        </p:txBody>
      </p:sp>
      <p:sp>
        <p:nvSpPr>
          <p:cNvPr id="32" name="Text  9"/>
          <p:cNvSpPr>
            <a:spLocks noGrp="1"/>
          </p:cNvSpPr>
          <p:nvPr>
            <p:ph type="body" sz="quarter" idx="19" hasCustomPrompt="1"/>
          </p:nvPr>
        </p:nvSpPr>
        <p:spPr>
          <a:xfrm>
            <a:off x="5164932" y="4450555"/>
            <a:ext cx="450056" cy="178594"/>
          </a:xfrm>
        </p:spPr>
        <p:txBody>
          <a:bodyPr>
            <a:noAutofit/>
          </a:bodyPr>
          <a:lstStyle>
            <a:lvl1pPr>
              <a:defRPr sz="1050">
                <a:latin typeface="Roboto Medium" panose="02000000000000000000" pitchFamily="2" charset="0"/>
                <a:ea typeface="Roboto Medium" panose="02000000000000000000" pitchFamily="2" charset="0"/>
              </a:defRPr>
            </a:lvl1pPr>
          </a:lstStyle>
          <a:p>
            <a:pPr lvl="0"/>
            <a:r>
              <a:rPr lang="ru-RU" dirty="0"/>
              <a:t>№</a:t>
            </a:r>
          </a:p>
        </p:txBody>
      </p:sp>
      <p:sp>
        <p:nvSpPr>
          <p:cNvPr id="36" name="Text  10"/>
          <p:cNvSpPr>
            <a:spLocks noGrp="1"/>
          </p:cNvSpPr>
          <p:nvPr>
            <p:ph type="body" sz="quarter" idx="21" hasCustomPrompt="1"/>
          </p:nvPr>
        </p:nvSpPr>
        <p:spPr>
          <a:xfrm>
            <a:off x="7593807" y="2857500"/>
            <a:ext cx="1121569" cy="200026"/>
          </a:xfrm>
        </p:spPr>
        <p:txBody>
          <a:bodyPr>
            <a:noAutofit/>
          </a:bodyPr>
          <a:lstStyle>
            <a:lvl1pPr>
              <a:lnSpc>
                <a:spcPts val="1125"/>
              </a:lnSpc>
              <a:spcBef>
                <a:spcPts val="0"/>
              </a:spcBef>
              <a:defRPr sz="1050" b="1" baseline="0">
                <a:latin typeface="Roboto" panose="02000000000000000000" pitchFamily="2" charset="0"/>
                <a:ea typeface="Roboto" panose="02000000000000000000" pitchFamily="2" charset="0"/>
              </a:defRPr>
            </a:lvl1pPr>
          </a:lstStyle>
          <a:p>
            <a:pPr lvl="0"/>
            <a:r>
              <a:rPr lang="en-US"/>
              <a:t>Click to add text</a:t>
            </a:r>
            <a:endParaRPr lang="ru-RU" dirty="0"/>
          </a:p>
        </p:txBody>
      </p:sp>
      <p:sp>
        <p:nvSpPr>
          <p:cNvPr id="37" name="Text  11"/>
          <p:cNvSpPr>
            <a:spLocks noGrp="1"/>
          </p:cNvSpPr>
          <p:nvPr>
            <p:ph type="body" sz="quarter" idx="22" hasCustomPrompt="1"/>
          </p:nvPr>
        </p:nvSpPr>
        <p:spPr>
          <a:xfrm>
            <a:off x="7593806" y="2518172"/>
            <a:ext cx="1121569" cy="200026"/>
          </a:xfrm>
        </p:spPr>
        <p:txBody>
          <a:bodyPr>
            <a:noAutofit/>
          </a:bodyPr>
          <a:lstStyle>
            <a:lvl1pPr>
              <a:lnSpc>
                <a:spcPts val="1125"/>
              </a:lnSpc>
              <a:spcBef>
                <a:spcPts val="0"/>
              </a:spcBef>
              <a:defRPr sz="1050" b="1" baseline="0">
                <a:latin typeface="Roboto" panose="02000000000000000000" pitchFamily="2" charset="0"/>
                <a:ea typeface="Roboto" panose="02000000000000000000" pitchFamily="2" charset="0"/>
              </a:defRPr>
            </a:lvl1pPr>
          </a:lstStyle>
          <a:p>
            <a:pPr lvl="0"/>
            <a:r>
              <a:rPr lang="en-US"/>
              <a:t>Click to add text</a:t>
            </a:r>
            <a:endParaRPr lang="ru-RU" dirty="0"/>
          </a:p>
        </p:txBody>
      </p:sp>
      <p:sp>
        <p:nvSpPr>
          <p:cNvPr id="21" name="Text  12"/>
          <p:cNvSpPr>
            <a:spLocks noGrp="1"/>
          </p:cNvSpPr>
          <p:nvPr>
            <p:ph type="body" sz="quarter" idx="23" hasCustomPrompt="1"/>
          </p:nvPr>
        </p:nvSpPr>
        <p:spPr>
          <a:xfrm>
            <a:off x="557947" y="1075649"/>
            <a:ext cx="8086724" cy="610628"/>
          </a:xfrm>
        </p:spPr>
        <p:txBody>
          <a:bodyPr>
            <a:noAutofit/>
          </a:bodyPr>
          <a:lstStyle>
            <a:lvl1pPr>
              <a:lnSpc>
                <a:spcPts val="1800"/>
              </a:lnSpc>
              <a:spcBef>
                <a:spcPts val="0"/>
              </a:spcBef>
              <a:defRPr sz="1238" baseline="0"/>
            </a:lvl1pPr>
          </a:lstStyle>
          <a:p>
            <a:pPr lvl="0"/>
            <a:r>
              <a:rPr lang="en-US"/>
              <a:t>Click to add text</a:t>
            </a:r>
            <a:endParaRPr lang="ru-RU" dirty="0"/>
          </a:p>
        </p:txBody>
      </p:sp>
    </p:spTree>
    <p:extLst>
      <p:ext uri="{BB962C8B-B14F-4D97-AF65-F5344CB8AC3E}">
        <p14:creationId xmlns:p14="http://schemas.microsoft.com/office/powerpoint/2010/main" val="1892038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1A2F0B57-8E6A-4005-9EDD-D258F6CC94AB}" type="datetimeFigureOut">
              <a:rPr lang="uk-UA" smtClean="0"/>
              <a:pPr/>
              <a:t>17.08.2023</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6CB18C70-803E-428A-BAB3-289BE172EF8D}" type="slidenum">
              <a:rPr lang="uk-UA" smtClean="0"/>
              <a:pPr/>
              <a:t>‹#›</a:t>
            </a:fld>
            <a:endParaRPr lang="uk-UA"/>
          </a:p>
        </p:txBody>
      </p:sp>
    </p:spTree>
    <p:extLst>
      <p:ext uri="{BB962C8B-B14F-4D97-AF65-F5344CB8AC3E}">
        <p14:creationId xmlns:p14="http://schemas.microsoft.com/office/powerpoint/2010/main" val="2983607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9" name="Picture  1"/>
          <p:cNvSpPr>
            <a:spLocks noGrp="1"/>
          </p:cNvSpPr>
          <p:nvPr>
            <p:ph type="pic" sz="quarter" idx="11"/>
          </p:nvPr>
        </p:nvSpPr>
        <p:spPr>
          <a:xfrm>
            <a:off x="0" y="0"/>
            <a:ext cx="9144000" cy="5143500"/>
          </a:xfrm>
        </p:spPr>
        <p:txBody>
          <a:bodyPr/>
          <a:lstStyle/>
          <a:p>
            <a:r>
              <a:rPr lang="en-US"/>
              <a:t>Click icon to add picture</a:t>
            </a:r>
            <a:endParaRPr lang="ru-RU" dirty="0"/>
          </a:p>
        </p:txBody>
      </p:sp>
      <p:sp>
        <p:nvSpPr>
          <p:cNvPr id="7" name="Text  1"/>
          <p:cNvSpPr>
            <a:spLocks noGrp="1"/>
          </p:cNvSpPr>
          <p:nvPr>
            <p:ph type="body" sz="quarter" idx="10" hasCustomPrompt="1"/>
          </p:nvPr>
        </p:nvSpPr>
        <p:spPr>
          <a:xfrm>
            <a:off x="3003948" y="1664494"/>
            <a:ext cx="3136106" cy="2400300"/>
          </a:xfrm>
        </p:spPr>
        <p:txBody>
          <a:bodyPr>
            <a:noAutofit/>
          </a:bodyPr>
          <a:lstStyle>
            <a:lvl1pPr algn="ctr">
              <a:lnSpc>
                <a:spcPts val="1725"/>
              </a:lnSpc>
              <a:spcBef>
                <a:spcPts val="0"/>
              </a:spcBef>
              <a:defRPr sz="1425" b="0">
                <a:latin typeface="Roboto" panose="02000000000000000000" pitchFamily="2" charset="0"/>
                <a:ea typeface="Roboto" panose="02000000000000000000" pitchFamily="2" charset="0"/>
              </a:defRPr>
            </a:lvl1pPr>
          </a:lstStyle>
          <a:p>
            <a:pPr lvl="0"/>
            <a:r>
              <a:rPr lang="en-US">
                <a:effectLst/>
              </a:rPr>
              <a:t>Click to add text</a:t>
            </a:r>
            <a:endParaRPr lang="ru-RU" dirty="0"/>
          </a:p>
        </p:txBody>
      </p:sp>
    </p:spTree>
    <p:extLst>
      <p:ext uri="{BB962C8B-B14F-4D97-AF65-F5344CB8AC3E}">
        <p14:creationId xmlns:p14="http://schemas.microsoft.com/office/powerpoint/2010/main" val="37851992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World Map">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557875" y="536490"/>
            <a:ext cx="4707731" cy="450056"/>
          </a:xfrm>
        </p:spPr>
        <p:txBody>
          <a:bodyPr anchor="t">
            <a:noAutofit/>
          </a:bodyPr>
          <a:lstStyle>
            <a:lvl1pPr>
              <a:defRPr sz="2550" baseline="0"/>
            </a:lvl1pPr>
          </a:lstStyle>
          <a:p>
            <a:r>
              <a:rPr lang="en-US"/>
              <a:t>Click to add title</a:t>
            </a:r>
            <a:endParaRPr lang="ru-RU" dirty="0"/>
          </a:p>
        </p:txBody>
      </p:sp>
      <p:sp>
        <p:nvSpPr>
          <p:cNvPr id="22" name="Text  1"/>
          <p:cNvSpPr>
            <a:spLocks noGrp="1"/>
          </p:cNvSpPr>
          <p:nvPr>
            <p:ph type="body" sz="quarter" idx="10" hasCustomPrompt="1"/>
          </p:nvPr>
        </p:nvSpPr>
        <p:spPr>
          <a:xfrm>
            <a:off x="6757987" y="935832"/>
            <a:ext cx="1771651" cy="1864519"/>
          </a:xfrm>
        </p:spPr>
        <p:txBody>
          <a:bodyPr>
            <a:noAutofit/>
          </a:bodyPr>
          <a:lstStyle>
            <a:lvl1pPr>
              <a:lnSpc>
                <a:spcPts val="1500"/>
              </a:lnSpc>
              <a:spcBef>
                <a:spcPts val="0"/>
              </a:spcBef>
              <a:defRPr sz="1238"/>
            </a:lvl1pPr>
            <a:lvl2pPr>
              <a:defRPr sz="1238"/>
            </a:lvl2pPr>
            <a:lvl3pPr>
              <a:defRPr sz="1238"/>
            </a:lvl3pPr>
            <a:lvl4pPr>
              <a:defRPr sz="1238"/>
            </a:lvl4pPr>
            <a:lvl5pPr>
              <a:defRPr sz="1238"/>
            </a:lvl5pPr>
          </a:lstStyle>
          <a:p>
            <a:pPr lvl="0"/>
            <a:r>
              <a:rPr lang="en-US">
                <a:effectLst/>
              </a:rPr>
              <a:t>Click to add text</a:t>
            </a:r>
            <a:endParaRPr lang="ru-RU" dirty="0"/>
          </a:p>
        </p:txBody>
      </p:sp>
      <p:sp>
        <p:nvSpPr>
          <p:cNvPr id="25" name="Text  2"/>
          <p:cNvSpPr>
            <a:spLocks noGrp="1"/>
          </p:cNvSpPr>
          <p:nvPr>
            <p:ph type="body" sz="quarter" idx="11" hasCustomPrompt="1"/>
          </p:nvPr>
        </p:nvSpPr>
        <p:spPr>
          <a:xfrm>
            <a:off x="1943100" y="2371726"/>
            <a:ext cx="521494" cy="214313"/>
          </a:xfrm>
        </p:spPr>
        <p:txBody>
          <a:bodyPr>
            <a:noAutofit/>
          </a:bodyPr>
          <a:lstStyle>
            <a:lvl1pPr>
              <a:defRPr sz="1350" b="1">
                <a:latin typeface="+mj-lt"/>
              </a:defRPr>
            </a:lvl1pPr>
          </a:lstStyle>
          <a:p>
            <a:pPr lvl="0"/>
            <a:r>
              <a:rPr lang="ru-RU" dirty="0"/>
              <a:t>%</a:t>
            </a:r>
          </a:p>
        </p:txBody>
      </p:sp>
      <p:sp>
        <p:nvSpPr>
          <p:cNvPr id="26" name="Text  3"/>
          <p:cNvSpPr>
            <a:spLocks noGrp="1"/>
          </p:cNvSpPr>
          <p:nvPr>
            <p:ph type="body" sz="quarter" idx="12" hasCustomPrompt="1"/>
          </p:nvPr>
        </p:nvSpPr>
        <p:spPr>
          <a:xfrm>
            <a:off x="4250532" y="1928813"/>
            <a:ext cx="521494" cy="214313"/>
          </a:xfrm>
        </p:spPr>
        <p:txBody>
          <a:bodyPr>
            <a:noAutofit/>
          </a:bodyPr>
          <a:lstStyle>
            <a:lvl1pPr>
              <a:defRPr sz="1350" b="1">
                <a:latin typeface="+mj-lt"/>
              </a:defRPr>
            </a:lvl1pPr>
          </a:lstStyle>
          <a:p>
            <a:pPr lvl="0"/>
            <a:r>
              <a:rPr lang="ru-RU" dirty="0"/>
              <a:t>%</a:t>
            </a:r>
          </a:p>
        </p:txBody>
      </p:sp>
      <p:sp>
        <p:nvSpPr>
          <p:cNvPr id="27" name="Text  4"/>
          <p:cNvSpPr>
            <a:spLocks noGrp="1"/>
          </p:cNvSpPr>
          <p:nvPr>
            <p:ph type="body" sz="quarter" idx="13" hasCustomPrompt="1"/>
          </p:nvPr>
        </p:nvSpPr>
        <p:spPr>
          <a:xfrm>
            <a:off x="2357438" y="3457576"/>
            <a:ext cx="521494" cy="214313"/>
          </a:xfrm>
        </p:spPr>
        <p:txBody>
          <a:bodyPr>
            <a:noAutofit/>
          </a:bodyPr>
          <a:lstStyle>
            <a:lvl1pPr>
              <a:defRPr sz="1350" b="1">
                <a:latin typeface="+mj-lt"/>
              </a:defRPr>
            </a:lvl1pPr>
          </a:lstStyle>
          <a:p>
            <a:pPr lvl="0"/>
            <a:r>
              <a:rPr lang="ru-RU" dirty="0"/>
              <a:t>%</a:t>
            </a:r>
          </a:p>
        </p:txBody>
      </p:sp>
      <p:sp>
        <p:nvSpPr>
          <p:cNvPr id="29" name="Text  5"/>
          <p:cNvSpPr>
            <a:spLocks noGrp="1"/>
          </p:cNvSpPr>
          <p:nvPr>
            <p:ph type="body" sz="quarter" idx="14" hasCustomPrompt="1"/>
          </p:nvPr>
        </p:nvSpPr>
        <p:spPr>
          <a:xfrm>
            <a:off x="7050514" y="3471863"/>
            <a:ext cx="1764506" cy="214313"/>
          </a:xfrm>
        </p:spPr>
        <p:txBody>
          <a:bodyPr>
            <a:noAutofit/>
          </a:bodyPr>
          <a:lstStyle>
            <a:lvl1pPr>
              <a:defRPr sz="1238" b="0">
                <a:latin typeface="Roboto" panose="02000000000000000000" pitchFamily="2" charset="0"/>
                <a:ea typeface="Roboto" panose="02000000000000000000" pitchFamily="2" charset="0"/>
              </a:defRPr>
            </a:lvl1pPr>
          </a:lstStyle>
          <a:p>
            <a:pPr lvl="0"/>
            <a:r>
              <a:rPr lang="en-US" dirty="0">
                <a:effectLst/>
              </a:rPr>
              <a:t>Click to add text</a:t>
            </a:r>
            <a:endParaRPr lang="ru-RU" dirty="0"/>
          </a:p>
        </p:txBody>
      </p:sp>
      <p:sp>
        <p:nvSpPr>
          <p:cNvPr id="30" name="Text  6"/>
          <p:cNvSpPr>
            <a:spLocks noGrp="1"/>
          </p:cNvSpPr>
          <p:nvPr>
            <p:ph type="body" sz="quarter" idx="15" hasCustomPrompt="1"/>
          </p:nvPr>
        </p:nvSpPr>
        <p:spPr>
          <a:xfrm>
            <a:off x="7050514" y="3786187"/>
            <a:ext cx="1764506" cy="214313"/>
          </a:xfrm>
        </p:spPr>
        <p:txBody>
          <a:bodyPr>
            <a:noAutofit/>
          </a:bodyPr>
          <a:lstStyle>
            <a:lvl1pPr>
              <a:defRPr lang="ru-RU" sz="1238" b="0" kern="1200" dirty="0">
                <a:solidFill>
                  <a:schemeClr val="tx1"/>
                </a:solidFill>
                <a:latin typeface="Roboto" panose="02000000000000000000" pitchFamily="2" charset="0"/>
                <a:ea typeface="Roboto" panose="02000000000000000000" pitchFamily="2" charset="0"/>
                <a:cs typeface="+mn-cs"/>
              </a:defRPr>
            </a:lvl1pPr>
          </a:lstStyle>
          <a:p>
            <a:pPr lvl="0"/>
            <a:r>
              <a:rPr lang="en-US">
                <a:effectLst/>
              </a:rPr>
              <a:t>Click to add text</a:t>
            </a:r>
            <a:endParaRPr lang="ru-RU" dirty="0"/>
          </a:p>
        </p:txBody>
      </p:sp>
      <p:sp>
        <p:nvSpPr>
          <p:cNvPr id="31" name="Text  7"/>
          <p:cNvSpPr>
            <a:spLocks noGrp="1"/>
          </p:cNvSpPr>
          <p:nvPr>
            <p:ph type="body" sz="quarter" idx="16" hasCustomPrompt="1"/>
          </p:nvPr>
        </p:nvSpPr>
        <p:spPr>
          <a:xfrm>
            <a:off x="7050514" y="4100512"/>
            <a:ext cx="1764506" cy="214313"/>
          </a:xfrm>
        </p:spPr>
        <p:txBody>
          <a:bodyPr>
            <a:noAutofit/>
          </a:bodyPr>
          <a:lstStyle>
            <a:lvl1pPr>
              <a:defRPr lang="ru-RU" sz="1238" b="0" kern="1200" dirty="0">
                <a:solidFill>
                  <a:schemeClr val="tx1"/>
                </a:solidFill>
                <a:latin typeface="Roboto" panose="02000000000000000000" pitchFamily="2" charset="0"/>
                <a:ea typeface="Roboto" panose="02000000000000000000" pitchFamily="2" charset="0"/>
                <a:cs typeface="+mn-cs"/>
              </a:defRPr>
            </a:lvl1pPr>
          </a:lstStyle>
          <a:p>
            <a:pPr lvl="0"/>
            <a:r>
              <a:rPr lang="en-US">
                <a:effectLst/>
              </a:rPr>
              <a:t>Click to add text</a:t>
            </a:r>
            <a:endParaRPr lang="ru-RU" dirty="0"/>
          </a:p>
        </p:txBody>
      </p:sp>
    </p:spTree>
    <p:extLst>
      <p:ext uri="{BB962C8B-B14F-4D97-AF65-F5344CB8AC3E}">
        <p14:creationId xmlns:p14="http://schemas.microsoft.com/office/powerpoint/2010/main" val="232241247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Mission">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557875" y="537906"/>
            <a:ext cx="3850481" cy="392906"/>
          </a:xfrm>
        </p:spPr>
        <p:txBody>
          <a:bodyPr anchor="t">
            <a:noAutofit/>
          </a:bodyPr>
          <a:lstStyle>
            <a:lvl1pPr>
              <a:defRPr sz="2550"/>
            </a:lvl1pPr>
          </a:lstStyle>
          <a:p>
            <a:r>
              <a:rPr lang="en-US" dirty="0"/>
              <a:t>Click to add title</a:t>
            </a:r>
            <a:endParaRPr lang="ru-RU" dirty="0"/>
          </a:p>
        </p:txBody>
      </p:sp>
      <p:sp>
        <p:nvSpPr>
          <p:cNvPr id="8" name="Text  1"/>
          <p:cNvSpPr>
            <a:spLocks noGrp="1"/>
          </p:cNvSpPr>
          <p:nvPr>
            <p:ph type="body" sz="quarter" idx="10" hasCustomPrompt="1"/>
          </p:nvPr>
        </p:nvSpPr>
        <p:spPr>
          <a:xfrm>
            <a:off x="1091671" y="1182259"/>
            <a:ext cx="2950369" cy="2600326"/>
          </a:xfrm>
        </p:spPr>
        <p:txBody>
          <a:bodyPr>
            <a:noAutofit/>
          </a:bodyPr>
          <a:lstStyle>
            <a:lvl1pPr>
              <a:lnSpc>
                <a:spcPts val="1950"/>
              </a:lnSpc>
              <a:spcBef>
                <a:spcPts val="0"/>
              </a:spcBef>
              <a:defRPr sz="1500" i="1" baseline="0"/>
            </a:lvl1pPr>
            <a:lvl2pPr>
              <a:defRPr sz="1350"/>
            </a:lvl2pPr>
            <a:lvl3pPr>
              <a:defRPr sz="1350"/>
            </a:lvl3pPr>
            <a:lvl4pPr>
              <a:defRPr sz="1350"/>
            </a:lvl4pPr>
            <a:lvl5pPr>
              <a:defRPr sz="1350"/>
            </a:lvl5pPr>
          </a:lstStyle>
          <a:p>
            <a:pPr lvl="0"/>
            <a:r>
              <a:rPr lang="en-US" dirty="0">
                <a:effectLst/>
              </a:rPr>
              <a:t>Click to add text</a:t>
            </a:r>
            <a:endParaRPr lang="ru-RU" dirty="0"/>
          </a:p>
        </p:txBody>
      </p:sp>
      <p:sp>
        <p:nvSpPr>
          <p:cNvPr id="10" name="Text  2"/>
          <p:cNvSpPr>
            <a:spLocks noGrp="1"/>
          </p:cNvSpPr>
          <p:nvPr>
            <p:ph type="body" sz="quarter" idx="11" hasCustomPrompt="1"/>
          </p:nvPr>
        </p:nvSpPr>
        <p:spPr>
          <a:xfrm>
            <a:off x="1105958" y="4154059"/>
            <a:ext cx="2964656" cy="278606"/>
          </a:xfrm>
        </p:spPr>
        <p:txBody>
          <a:bodyPr>
            <a:noAutofit/>
          </a:bodyPr>
          <a:lstStyle>
            <a:lvl1pPr algn="r">
              <a:defRPr sz="1163" b="1" i="1">
                <a:latin typeface="+mn-lt"/>
                <a:ea typeface="Roboto Medium" panose="02000000000000000000" pitchFamily="2" charset="0"/>
              </a:defRPr>
            </a:lvl1pPr>
          </a:lstStyle>
          <a:p>
            <a:pPr lvl="0"/>
            <a:r>
              <a:rPr lang="en-US"/>
              <a:t>Click to add text</a:t>
            </a:r>
            <a:endParaRPr lang="ru-RU" dirty="0"/>
          </a:p>
        </p:txBody>
      </p:sp>
      <p:sp>
        <p:nvSpPr>
          <p:cNvPr id="12" name="Picture  1"/>
          <p:cNvSpPr>
            <a:spLocks noGrp="1"/>
          </p:cNvSpPr>
          <p:nvPr>
            <p:ph type="pic" sz="quarter" idx="12"/>
          </p:nvPr>
        </p:nvSpPr>
        <p:spPr>
          <a:xfrm>
            <a:off x="5464968" y="885825"/>
            <a:ext cx="3050382" cy="3371850"/>
          </a:xfrm>
        </p:spPr>
        <p:txBody>
          <a:bodyPr/>
          <a:lstStyle/>
          <a:p>
            <a:r>
              <a:rPr lang="en-US"/>
              <a:t>Click icon to add picture</a:t>
            </a:r>
            <a:endParaRPr lang="ru-RU"/>
          </a:p>
        </p:txBody>
      </p:sp>
    </p:spTree>
    <p:extLst>
      <p:ext uri="{BB962C8B-B14F-4D97-AF65-F5344CB8AC3E}">
        <p14:creationId xmlns:p14="http://schemas.microsoft.com/office/powerpoint/2010/main" val="15475600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8" name="Picture  1"/>
          <p:cNvSpPr>
            <a:spLocks noGrp="1"/>
          </p:cNvSpPr>
          <p:nvPr>
            <p:ph type="pic" sz="quarter" idx="11"/>
          </p:nvPr>
        </p:nvSpPr>
        <p:spPr>
          <a:xfrm>
            <a:off x="1028700" y="560250"/>
            <a:ext cx="7094813" cy="4023000"/>
          </a:xfrm>
        </p:spPr>
        <p:txBody>
          <a:bodyPr/>
          <a:lstStyle/>
          <a:p>
            <a:r>
              <a:rPr lang="en-US"/>
              <a:t>Click icon to add picture</a:t>
            </a:r>
            <a:endParaRPr lang="ru-RU" dirty="0"/>
          </a:p>
        </p:txBody>
      </p:sp>
      <p:sp>
        <p:nvSpPr>
          <p:cNvPr id="6" name="Text  1"/>
          <p:cNvSpPr>
            <a:spLocks noGrp="1"/>
          </p:cNvSpPr>
          <p:nvPr>
            <p:ph type="body" sz="quarter" idx="10" hasCustomPrompt="1"/>
          </p:nvPr>
        </p:nvSpPr>
        <p:spPr>
          <a:xfrm>
            <a:off x="7222524" y="592932"/>
            <a:ext cx="1414850" cy="1264444"/>
          </a:xfrm>
        </p:spPr>
        <p:txBody>
          <a:bodyPr>
            <a:noAutofit/>
          </a:bodyPr>
          <a:lstStyle>
            <a:lvl1pPr algn="ctr">
              <a:lnSpc>
                <a:spcPts val="1500"/>
              </a:lnSpc>
              <a:spcBef>
                <a:spcPts val="0"/>
              </a:spcBef>
              <a:defRPr sz="1050" baseline="0"/>
            </a:lvl1pPr>
          </a:lstStyle>
          <a:p>
            <a:pPr lvl="0"/>
            <a:r>
              <a:rPr lang="en-US" dirty="0"/>
              <a:t>Click to add text</a:t>
            </a:r>
            <a:endParaRPr lang="ru-RU" dirty="0"/>
          </a:p>
        </p:txBody>
      </p:sp>
    </p:spTree>
    <p:extLst>
      <p:ext uri="{BB962C8B-B14F-4D97-AF65-F5344CB8AC3E}">
        <p14:creationId xmlns:p14="http://schemas.microsoft.com/office/powerpoint/2010/main" val="33926744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ummary">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550804" y="535781"/>
            <a:ext cx="4057650" cy="471488"/>
          </a:xfrm>
        </p:spPr>
        <p:txBody>
          <a:bodyPr anchor="t">
            <a:noAutofit/>
          </a:bodyPr>
          <a:lstStyle>
            <a:lvl1pPr>
              <a:defRPr sz="2550"/>
            </a:lvl1pPr>
          </a:lstStyle>
          <a:p>
            <a:r>
              <a:rPr lang="en-US" dirty="0"/>
              <a:t>Click to add title</a:t>
            </a:r>
            <a:endParaRPr lang="ru-RU" dirty="0"/>
          </a:p>
        </p:txBody>
      </p:sp>
      <p:sp>
        <p:nvSpPr>
          <p:cNvPr id="11" name="Picture  1"/>
          <p:cNvSpPr>
            <a:spLocks noGrp="1"/>
          </p:cNvSpPr>
          <p:nvPr>
            <p:ph type="pic" sz="quarter" idx="10"/>
          </p:nvPr>
        </p:nvSpPr>
        <p:spPr>
          <a:xfrm>
            <a:off x="5172075" y="0"/>
            <a:ext cx="3971925" cy="5143500"/>
          </a:xfrm>
        </p:spPr>
        <p:txBody>
          <a:bodyPr/>
          <a:lstStyle/>
          <a:p>
            <a:r>
              <a:rPr lang="en-US"/>
              <a:t>Click icon to add picture</a:t>
            </a:r>
            <a:endParaRPr lang="ru-RU"/>
          </a:p>
        </p:txBody>
      </p:sp>
      <p:sp>
        <p:nvSpPr>
          <p:cNvPr id="15" name="Text  1"/>
          <p:cNvSpPr>
            <a:spLocks noGrp="1"/>
          </p:cNvSpPr>
          <p:nvPr>
            <p:ph type="body" sz="quarter" idx="13" hasCustomPrompt="1"/>
          </p:nvPr>
        </p:nvSpPr>
        <p:spPr>
          <a:xfrm>
            <a:off x="1086585" y="2760318"/>
            <a:ext cx="3521869" cy="528638"/>
          </a:xfrm>
        </p:spPr>
        <p:txBody>
          <a:bodyPr anchor="ct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38"/>
            </a:lvl1pPr>
          </a:lstStyle>
          <a:p>
            <a:pPr marL="0" marR="0" lvl="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6" name="Text  2"/>
          <p:cNvSpPr>
            <a:spLocks noGrp="1"/>
          </p:cNvSpPr>
          <p:nvPr>
            <p:ph type="body" sz="quarter" idx="14" hasCustomPrompt="1"/>
          </p:nvPr>
        </p:nvSpPr>
        <p:spPr>
          <a:xfrm>
            <a:off x="1086583" y="3499696"/>
            <a:ext cx="3521869" cy="507206"/>
          </a:xfrm>
        </p:spPr>
        <p:txBody>
          <a:bodyPr anchor="ct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38"/>
            </a:lvl1pPr>
          </a:lstStyle>
          <a:p>
            <a:pPr marL="0" marR="0" lvl="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7" name="Text  3"/>
          <p:cNvSpPr>
            <a:spLocks noGrp="1"/>
          </p:cNvSpPr>
          <p:nvPr>
            <p:ph type="body" sz="quarter" idx="15" hasCustomPrompt="1"/>
          </p:nvPr>
        </p:nvSpPr>
        <p:spPr>
          <a:xfrm>
            <a:off x="1086582" y="2020941"/>
            <a:ext cx="3521869" cy="528638"/>
          </a:xfrm>
        </p:spPr>
        <p:txBody>
          <a:bodyPr anchor="ct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38"/>
            </a:lvl1pPr>
          </a:lstStyle>
          <a:p>
            <a:pPr marL="0" marR="0" lvl="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a:pPr>
            <a:r>
              <a:rPr lang="en-US"/>
              <a:t>Click to add text</a:t>
            </a:r>
            <a:endParaRPr lang="ru-RU" dirty="0"/>
          </a:p>
        </p:txBody>
      </p:sp>
      <p:sp>
        <p:nvSpPr>
          <p:cNvPr id="18" name="Text  4"/>
          <p:cNvSpPr>
            <a:spLocks noGrp="1"/>
          </p:cNvSpPr>
          <p:nvPr>
            <p:ph type="body" sz="quarter" idx="16" hasCustomPrompt="1"/>
          </p:nvPr>
        </p:nvSpPr>
        <p:spPr>
          <a:xfrm>
            <a:off x="1086581" y="1281564"/>
            <a:ext cx="3521869" cy="528638"/>
          </a:xfrm>
        </p:spPr>
        <p:txBody>
          <a:bodyPr anchor="ctr">
            <a:noAutofit/>
          </a:bodyPr>
          <a:lstStyle>
            <a:lvl1pPr marL="0" marR="0" indent="0" algn="l" defTabSz="685800" rtl="0" eaLnBrk="1" fontAlgn="auto" latinLnBrk="0" hangingPunct="1">
              <a:lnSpc>
                <a:spcPts val="1500"/>
              </a:lnSpc>
              <a:spcBef>
                <a:spcPts val="0"/>
              </a:spcBef>
              <a:spcAft>
                <a:spcPts val="0"/>
              </a:spcAft>
              <a:buClrTx/>
              <a:buSzTx/>
              <a:buFont typeface="Arial" panose="020B0604020202020204" pitchFamily="34" charset="0"/>
              <a:buNone/>
              <a:tabLst/>
              <a:defRPr sz="1238"/>
            </a:lvl1pPr>
          </a:lstStyle>
          <a:p>
            <a:pPr marL="0" marR="0" lvl="0" indent="0" algn="l" defTabSz="685800" rtl="0" eaLnBrk="1" fontAlgn="auto" latinLnBrk="0" hangingPunct="1">
              <a:lnSpc>
                <a:spcPts val="1800"/>
              </a:lnSpc>
              <a:spcBef>
                <a:spcPts val="0"/>
              </a:spcBef>
              <a:spcAft>
                <a:spcPts val="0"/>
              </a:spcAft>
              <a:buClrTx/>
              <a:buSzTx/>
              <a:buFont typeface="Arial" panose="020B0604020202020204" pitchFamily="34" charset="0"/>
              <a:buNone/>
              <a:tabLst/>
              <a:defRPr/>
            </a:pPr>
            <a:r>
              <a:rPr lang="en-US"/>
              <a:t>Click to add text</a:t>
            </a:r>
            <a:endParaRPr lang="ru-RU" dirty="0"/>
          </a:p>
        </p:txBody>
      </p:sp>
    </p:spTree>
    <p:extLst>
      <p:ext uri="{BB962C8B-B14F-4D97-AF65-F5344CB8AC3E}">
        <p14:creationId xmlns:p14="http://schemas.microsoft.com/office/powerpoint/2010/main" val="13836741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9" name="Picture  1"/>
          <p:cNvSpPr>
            <a:spLocks noGrp="1"/>
          </p:cNvSpPr>
          <p:nvPr>
            <p:ph type="pic" sz="quarter" idx="11"/>
          </p:nvPr>
        </p:nvSpPr>
        <p:spPr>
          <a:xfrm>
            <a:off x="0" y="0"/>
            <a:ext cx="9144000" cy="5143500"/>
          </a:xfrm>
        </p:spPr>
        <p:txBody>
          <a:bodyPr/>
          <a:lstStyle/>
          <a:p>
            <a:r>
              <a:rPr lang="en-US"/>
              <a:t>Click icon to add picture</a:t>
            </a:r>
            <a:endParaRPr lang="ru-RU" dirty="0"/>
          </a:p>
        </p:txBody>
      </p:sp>
      <p:sp>
        <p:nvSpPr>
          <p:cNvPr id="2" name="Title"/>
          <p:cNvSpPr>
            <a:spLocks noGrp="1"/>
          </p:cNvSpPr>
          <p:nvPr>
            <p:ph type="title" hasCustomPrompt="1"/>
          </p:nvPr>
        </p:nvSpPr>
        <p:spPr>
          <a:xfrm>
            <a:off x="4107028" y="1891163"/>
            <a:ext cx="4046837" cy="532210"/>
          </a:xfrm>
        </p:spPr>
        <p:txBody>
          <a:bodyPr anchor="t">
            <a:noAutofit/>
          </a:bodyPr>
          <a:lstStyle>
            <a:lvl1pPr algn="ctr">
              <a:defRPr sz="2775"/>
            </a:lvl1pPr>
          </a:lstStyle>
          <a:p>
            <a:r>
              <a:rPr lang="en-US" dirty="0"/>
              <a:t>Click to add title</a:t>
            </a:r>
            <a:endParaRPr lang="ru-RU" dirty="0"/>
          </a:p>
        </p:txBody>
      </p:sp>
      <p:sp>
        <p:nvSpPr>
          <p:cNvPr id="5" name="Text  1"/>
          <p:cNvSpPr>
            <a:spLocks noGrp="1"/>
          </p:cNvSpPr>
          <p:nvPr>
            <p:ph type="body" sz="quarter" idx="10" hasCustomPrompt="1"/>
          </p:nvPr>
        </p:nvSpPr>
        <p:spPr>
          <a:xfrm>
            <a:off x="4296290" y="2450306"/>
            <a:ext cx="3668315" cy="900113"/>
          </a:xfrm>
        </p:spPr>
        <p:txBody>
          <a:bodyPr>
            <a:noAutofit/>
          </a:bodyPr>
          <a:lstStyle>
            <a:lvl1pPr algn="ctr">
              <a:lnSpc>
                <a:spcPts val="1800"/>
              </a:lnSpc>
              <a:spcBef>
                <a:spcPts val="0"/>
              </a:spcBef>
              <a:defRPr sz="1350"/>
            </a:lvl1pPr>
          </a:lstStyle>
          <a:p>
            <a:pPr lvl="0"/>
            <a:r>
              <a:rPr lang="en-US" dirty="0">
                <a:effectLst/>
              </a:rPr>
              <a:t>Click to add text</a:t>
            </a:r>
            <a:endParaRPr lang="ru-RU" dirty="0"/>
          </a:p>
        </p:txBody>
      </p:sp>
    </p:spTree>
    <p:extLst>
      <p:ext uri="{BB962C8B-B14F-4D97-AF65-F5344CB8AC3E}">
        <p14:creationId xmlns:p14="http://schemas.microsoft.com/office/powerpoint/2010/main" val="17688914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Process 1">
    <p:spTree>
      <p:nvGrpSpPr>
        <p:cNvPr id="1" name=""/>
        <p:cNvGrpSpPr/>
        <p:nvPr/>
      </p:nvGrpSpPr>
      <p:grpSpPr>
        <a:xfrm>
          <a:off x="0" y="0"/>
          <a:ext cx="0" cy="0"/>
          <a:chOff x="0" y="0"/>
          <a:chExt cx="0" cy="0"/>
        </a:xfrm>
      </p:grpSpPr>
      <p:sp>
        <p:nvSpPr>
          <p:cNvPr id="5" name="Picture 1"/>
          <p:cNvSpPr>
            <a:spLocks noGrp="1"/>
          </p:cNvSpPr>
          <p:nvPr>
            <p:ph type="pic" sz="quarter" idx="10"/>
          </p:nvPr>
        </p:nvSpPr>
        <p:spPr>
          <a:xfrm>
            <a:off x="0" y="0"/>
            <a:ext cx="9144000" cy="5143500"/>
          </a:xfrm>
        </p:spPr>
        <p:txBody>
          <a:bodyPr/>
          <a:lstStyle/>
          <a:p>
            <a:r>
              <a:rPr lang="en-US"/>
              <a:t>Click icon to add picture</a:t>
            </a:r>
            <a:endParaRPr lang="ru-RU" dirty="0"/>
          </a:p>
        </p:txBody>
      </p:sp>
      <p:sp>
        <p:nvSpPr>
          <p:cNvPr id="7" name="Text 1"/>
          <p:cNvSpPr>
            <a:spLocks noGrp="1"/>
          </p:cNvSpPr>
          <p:nvPr>
            <p:ph type="body" sz="quarter" idx="11" hasCustomPrompt="1"/>
          </p:nvPr>
        </p:nvSpPr>
        <p:spPr>
          <a:xfrm>
            <a:off x="1461332" y="3613411"/>
            <a:ext cx="2267999" cy="263062"/>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9" name="Text 2"/>
          <p:cNvSpPr>
            <a:spLocks noGrp="1"/>
          </p:cNvSpPr>
          <p:nvPr>
            <p:ph type="body" sz="quarter" idx="12" hasCustomPrompt="1"/>
          </p:nvPr>
        </p:nvSpPr>
        <p:spPr>
          <a:xfrm>
            <a:off x="3986609" y="3171143"/>
            <a:ext cx="2171702" cy="263062"/>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text</a:t>
            </a:r>
            <a:endParaRPr lang="ru-RU" dirty="0"/>
          </a:p>
        </p:txBody>
      </p:sp>
      <p:sp>
        <p:nvSpPr>
          <p:cNvPr id="10" name="Text 3"/>
          <p:cNvSpPr>
            <a:spLocks noGrp="1"/>
          </p:cNvSpPr>
          <p:nvPr>
            <p:ph type="body" sz="quarter" idx="13" hasCustomPrompt="1"/>
          </p:nvPr>
        </p:nvSpPr>
        <p:spPr>
          <a:xfrm>
            <a:off x="6126265" y="2226879"/>
            <a:ext cx="2268002" cy="263062"/>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500" b="1">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2" name="Text 4"/>
          <p:cNvSpPr>
            <a:spLocks noGrp="1"/>
          </p:cNvSpPr>
          <p:nvPr>
            <p:ph type="body" sz="quarter" idx="14" hasCustomPrompt="1"/>
          </p:nvPr>
        </p:nvSpPr>
        <p:spPr>
          <a:xfrm>
            <a:off x="1461331" y="3871108"/>
            <a:ext cx="2268000" cy="750094"/>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3" name="Text 5"/>
          <p:cNvSpPr>
            <a:spLocks noGrp="1"/>
          </p:cNvSpPr>
          <p:nvPr>
            <p:ph type="body" sz="quarter" idx="15" hasCustomPrompt="1"/>
          </p:nvPr>
        </p:nvSpPr>
        <p:spPr>
          <a:xfrm>
            <a:off x="6126266" y="2489941"/>
            <a:ext cx="2268000" cy="750094"/>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baseline="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5" name="Text 6"/>
          <p:cNvSpPr>
            <a:spLocks noGrp="1"/>
          </p:cNvSpPr>
          <p:nvPr>
            <p:ph type="body" sz="quarter" idx="16" hasCustomPrompt="1"/>
          </p:nvPr>
        </p:nvSpPr>
        <p:spPr>
          <a:xfrm>
            <a:off x="3986610" y="3434205"/>
            <a:ext cx="2171700" cy="750094"/>
          </a:xfrm>
        </p:spPr>
        <p:txBody>
          <a:bodyPr>
            <a:noAutofit/>
          </a:bodyPr>
          <a:lstStyle>
            <a:lvl1pPr marL="0" marR="0" indent="0" algn="l" defTabSz="685800" rtl="0" eaLnBrk="1" fontAlgn="auto" latinLnBrk="0" hangingPunct="1">
              <a:lnSpc>
                <a:spcPts val="1650"/>
              </a:lnSpc>
              <a:spcBef>
                <a:spcPts val="0"/>
              </a:spcBef>
              <a:spcAft>
                <a:spcPts val="0"/>
              </a:spcAft>
              <a:buClrTx/>
              <a:buSzTx/>
              <a:buFont typeface="Arial" panose="020B0604020202020204" pitchFamily="34" charset="0"/>
              <a:buNone/>
              <a:tabLst/>
              <a:defRPr sz="1200" baseline="0">
                <a:solidFill>
                  <a:schemeClr val="bg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
        <p:nvSpPr>
          <p:cNvPr id="17" name="Text 7"/>
          <p:cNvSpPr>
            <a:spLocks noGrp="1"/>
          </p:cNvSpPr>
          <p:nvPr>
            <p:ph type="body" sz="quarter" idx="17" hasCustomPrompt="1"/>
          </p:nvPr>
        </p:nvSpPr>
        <p:spPr>
          <a:xfrm>
            <a:off x="1793326" y="3166422"/>
            <a:ext cx="512993" cy="263129"/>
          </a:xfrm>
        </p:spPr>
        <p:txBody>
          <a:bodyPr>
            <a:noAutofit/>
          </a:bodyPr>
          <a:lstStyle>
            <a:lvl1pPr>
              <a:defRPr sz="2100" b="1">
                <a:solidFill>
                  <a:schemeClr val="accent2"/>
                </a:solidFill>
                <a:latin typeface="+mj-lt"/>
              </a:defRPr>
            </a:lvl1pPr>
          </a:lstStyle>
          <a:p>
            <a:pPr lvl="0"/>
            <a:r>
              <a:rPr lang="ru-RU" dirty="0"/>
              <a:t>№</a:t>
            </a:r>
          </a:p>
        </p:txBody>
      </p:sp>
      <p:sp>
        <p:nvSpPr>
          <p:cNvPr id="19" name="Text 8"/>
          <p:cNvSpPr>
            <a:spLocks noGrp="1"/>
          </p:cNvSpPr>
          <p:nvPr>
            <p:ph type="body" sz="quarter" idx="18" hasCustomPrompt="1"/>
          </p:nvPr>
        </p:nvSpPr>
        <p:spPr>
          <a:xfrm>
            <a:off x="4221400" y="2705762"/>
            <a:ext cx="512993" cy="263129"/>
          </a:xfrm>
        </p:spPr>
        <p:txBody>
          <a:bodyPr>
            <a:noAutofit/>
          </a:bodyPr>
          <a:lstStyle>
            <a:lvl1pPr>
              <a:defRPr sz="2100" b="1">
                <a:solidFill>
                  <a:schemeClr val="accent2"/>
                </a:solidFill>
                <a:latin typeface="+mj-lt"/>
              </a:defRPr>
            </a:lvl1pPr>
          </a:lstStyle>
          <a:p>
            <a:pPr lvl="0"/>
            <a:r>
              <a:rPr lang="ru-RU" dirty="0"/>
              <a:t>№</a:t>
            </a:r>
          </a:p>
        </p:txBody>
      </p:sp>
      <p:sp>
        <p:nvSpPr>
          <p:cNvPr id="20" name="Text 9"/>
          <p:cNvSpPr>
            <a:spLocks noGrp="1"/>
          </p:cNvSpPr>
          <p:nvPr>
            <p:ph type="body" sz="quarter" idx="19" hasCustomPrompt="1"/>
          </p:nvPr>
        </p:nvSpPr>
        <p:spPr>
          <a:xfrm>
            <a:off x="6426192" y="1771651"/>
            <a:ext cx="512993" cy="263129"/>
          </a:xfrm>
        </p:spPr>
        <p:txBody>
          <a:bodyPr>
            <a:noAutofit/>
          </a:bodyPr>
          <a:lstStyle>
            <a:lvl1pPr>
              <a:defRPr sz="2100" b="1">
                <a:solidFill>
                  <a:schemeClr val="accent2"/>
                </a:solidFill>
                <a:latin typeface="+mj-lt"/>
              </a:defRPr>
            </a:lvl1pPr>
          </a:lstStyle>
          <a:p>
            <a:pPr lvl="0"/>
            <a:r>
              <a:rPr lang="ru-RU" dirty="0"/>
              <a:t>№</a:t>
            </a:r>
          </a:p>
        </p:txBody>
      </p:sp>
      <p:sp>
        <p:nvSpPr>
          <p:cNvPr id="21" name="Title"/>
          <p:cNvSpPr>
            <a:spLocks noGrp="1"/>
          </p:cNvSpPr>
          <p:nvPr>
            <p:ph type="title" hasCustomPrompt="1"/>
          </p:nvPr>
        </p:nvSpPr>
        <p:spPr>
          <a:xfrm>
            <a:off x="754838" y="379617"/>
            <a:ext cx="7634326" cy="409164"/>
          </a:xfrm>
        </p:spPr>
        <p:txBody>
          <a:bodyPr>
            <a:noAutofit/>
          </a:bodyPr>
          <a:lstStyle>
            <a:lvl1pPr algn="ctr">
              <a:defRPr sz="2100">
                <a:solidFill>
                  <a:schemeClr val="bg1"/>
                </a:solidFill>
              </a:defRPr>
            </a:lvl1pPr>
          </a:lstStyle>
          <a:p>
            <a:r>
              <a:rPr lang="en-US" dirty="0"/>
              <a:t>Click to add title</a:t>
            </a:r>
            <a:endParaRPr lang="ru-RU" dirty="0"/>
          </a:p>
        </p:txBody>
      </p:sp>
      <p:sp>
        <p:nvSpPr>
          <p:cNvPr id="14" name="Text 1"/>
          <p:cNvSpPr>
            <a:spLocks noGrp="1"/>
          </p:cNvSpPr>
          <p:nvPr>
            <p:ph type="body" sz="quarter" idx="20" hasCustomPrompt="1"/>
          </p:nvPr>
        </p:nvSpPr>
        <p:spPr>
          <a:xfrm>
            <a:off x="2059670" y="920782"/>
            <a:ext cx="5024660" cy="494336"/>
          </a:xfrm>
        </p:spPr>
        <p:txBody>
          <a:bodyPr>
            <a:noAutofit/>
          </a:bodyPr>
          <a:lstStyle>
            <a:lvl1pPr marL="0" marR="0" indent="0" algn="ctr" defTabSz="685800" rtl="0" eaLnBrk="1" fontAlgn="auto" latinLnBrk="0" hangingPunct="1">
              <a:lnSpc>
                <a:spcPts val="1500"/>
              </a:lnSpc>
              <a:spcBef>
                <a:spcPts val="0"/>
              </a:spcBef>
              <a:spcAft>
                <a:spcPts val="0"/>
              </a:spcAft>
              <a:buClrTx/>
              <a:buSzTx/>
              <a:buFont typeface="Arial" panose="020B0604020202020204" pitchFamily="34" charset="0"/>
              <a:buNone/>
              <a:tabLst/>
              <a:defRPr sz="1200">
                <a:solidFill>
                  <a:schemeClr val="bg1"/>
                </a:solidFill>
              </a:defRPr>
            </a:lvl1pPr>
          </a:lstStyle>
          <a:p>
            <a:pPr marL="0" marR="0" lvl="0" indent="0" algn="ctr"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lang="en-US" dirty="0">
                <a:effectLst/>
              </a:rPr>
              <a:t>Click to add text</a:t>
            </a:r>
            <a:endParaRPr lang="ru-RU" dirty="0"/>
          </a:p>
        </p:txBody>
      </p:sp>
    </p:spTree>
    <p:extLst>
      <p:ext uri="{BB962C8B-B14F-4D97-AF65-F5344CB8AC3E}">
        <p14:creationId xmlns:p14="http://schemas.microsoft.com/office/powerpoint/2010/main" val="419491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Course Title">
    <p:spTree>
      <p:nvGrpSpPr>
        <p:cNvPr id="1" name=""/>
        <p:cNvGrpSpPr/>
        <p:nvPr/>
      </p:nvGrpSpPr>
      <p:grpSpPr>
        <a:xfrm>
          <a:off x="0" y="0"/>
          <a:ext cx="0" cy="0"/>
          <a:chOff x="0" y="0"/>
          <a:chExt cx="0" cy="0"/>
        </a:xfrm>
      </p:grpSpPr>
      <p:sp>
        <p:nvSpPr>
          <p:cNvPr id="16" name="Picture 1"/>
          <p:cNvSpPr>
            <a:spLocks noGrp="1"/>
          </p:cNvSpPr>
          <p:nvPr>
            <p:ph type="pic" sz="quarter" idx="10"/>
          </p:nvPr>
        </p:nvSpPr>
        <p:spPr>
          <a:xfrm>
            <a:off x="0" y="0"/>
            <a:ext cx="9144000" cy="1782366"/>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20" name="Text 1"/>
          <p:cNvSpPr>
            <a:spLocks noGrp="1"/>
          </p:cNvSpPr>
          <p:nvPr>
            <p:ph type="body" sz="quarter" idx="12" hasCustomPrompt="1"/>
          </p:nvPr>
        </p:nvSpPr>
        <p:spPr>
          <a:xfrm>
            <a:off x="951705" y="3059973"/>
            <a:ext cx="5412025" cy="753465"/>
          </a:xfrm>
        </p:spPr>
        <p:txBody>
          <a:bodyPr>
            <a:noAutofit/>
          </a:bodyPr>
          <a:lstStyle>
            <a:lvl1pPr>
              <a:lnSpc>
                <a:spcPct val="130000"/>
              </a:lnSpc>
              <a:defRPr sz="1050" baseline="0">
                <a:solidFill>
                  <a:schemeClr val="tx1">
                    <a:lumMod val="65000"/>
                    <a:lumOff val="35000"/>
                  </a:schemeClr>
                </a:solidFill>
              </a:defRPr>
            </a:lvl1pPr>
          </a:lstStyle>
          <a:p>
            <a:pPr lvl="0"/>
            <a:r>
              <a:rPr lang="en-US"/>
              <a:t>Click to add text</a:t>
            </a:r>
            <a:endParaRPr lang="ru-RU" dirty="0"/>
          </a:p>
        </p:txBody>
      </p:sp>
      <p:sp>
        <p:nvSpPr>
          <p:cNvPr id="5" name="Title"/>
          <p:cNvSpPr>
            <a:spLocks noGrp="1"/>
          </p:cNvSpPr>
          <p:nvPr>
            <p:ph type="title" hasCustomPrompt="1"/>
          </p:nvPr>
        </p:nvSpPr>
        <p:spPr>
          <a:xfrm>
            <a:off x="912017" y="2137570"/>
            <a:ext cx="6051016" cy="827288"/>
          </a:xfrm>
          <a:prstGeom prst="rect">
            <a:avLst/>
          </a:prstGeom>
        </p:spPr>
        <p:txBody>
          <a:bodyPr vert="horz" lIns="91440" tIns="45720" rIns="91440" bIns="45720" rtlCol="0" anchor="b">
            <a:normAutofit/>
          </a:bodyPr>
          <a:lstStyle>
            <a:lvl1pPr>
              <a:defRPr sz="255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726008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Module Title">
    <p:spTree>
      <p:nvGrpSpPr>
        <p:cNvPr id="1" name=""/>
        <p:cNvGrpSpPr/>
        <p:nvPr/>
      </p:nvGrpSpPr>
      <p:grpSpPr>
        <a:xfrm>
          <a:off x="0" y="0"/>
          <a:ext cx="0" cy="0"/>
          <a:chOff x="0" y="0"/>
          <a:chExt cx="0" cy="0"/>
        </a:xfrm>
      </p:grpSpPr>
      <p:sp>
        <p:nvSpPr>
          <p:cNvPr id="16" name="Picture 1"/>
          <p:cNvSpPr>
            <a:spLocks noGrp="1"/>
          </p:cNvSpPr>
          <p:nvPr>
            <p:ph type="pic" sz="quarter" idx="10"/>
          </p:nvPr>
        </p:nvSpPr>
        <p:spPr>
          <a:xfrm>
            <a:off x="0" y="1"/>
            <a:ext cx="9144000" cy="1335881"/>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20" name="Text 1"/>
          <p:cNvSpPr>
            <a:spLocks noGrp="1"/>
          </p:cNvSpPr>
          <p:nvPr>
            <p:ph type="body" sz="quarter" idx="12" hasCustomPrompt="1"/>
          </p:nvPr>
        </p:nvSpPr>
        <p:spPr>
          <a:xfrm>
            <a:off x="895419" y="3459138"/>
            <a:ext cx="6194425" cy="753465"/>
          </a:xfrm>
        </p:spPr>
        <p:txBody>
          <a:bodyPr>
            <a:noAutofit/>
          </a:bodyPr>
          <a:lstStyle>
            <a:lvl1pPr>
              <a:lnSpc>
                <a:spcPct val="130000"/>
              </a:lnSpc>
              <a:defRPr sz="1200" baseline="0">
                <a:solidFill>
                  <a:schemeClr val="tx1">
                    <a:lumMod val="65000"/>
                    <a:lumOff val="35000"/>
                  </a:schemeClr>
                </a:solidFill>
              </a:defRPr>
            </a:lvl1pPr>
          </a:lstStyle>
          <a:p>
            <a:pPr lvl="0"/>
            <a:r>
              <a:rPr lang="en-US"/>
              <a:t>Click to add text</a:t>
            </a:r>
            <a:endParaRPr lang="ru-RU" dirty="0"/>
          </a:p>
        </p:txBody>
      </p:sp>
      <p:sp>
        <p:nvSpPr>
          <p:cNvPr id="3" name="Text 2"/>
          <p:cNvSpPr>
            <a:spLocks noGrp="1"/>
          </p:cNvSpPr>
          <p:nvPr>
            <p:ph type="body" sz="quarter" idx="13" hasCustomPrompt="1"/>
          </p:nvPr>
        </p:nvSpPr>
        <p:spPr>
          <a:xfrm>
            <a:off x="906747" y="2064545"/>
            <a:ext cx="2111660" cy="391686"/>
          </a:xfrm>
        </p:spPr>
        <p:txBody>
          <a:bodyPr>
            <a:noAutofit/>
          </a:bodyPr>
          <a:lstStyle>
            <a:lvl1pPr marL="0" algn="l" defTabSz="685800" rtl="0" eaLnBrk="1" latinLnBrk="0" hangingPunct="1">
              <a:lnSpc>
                <a:spcPct val="130000"/>
              </a:lnSpc>
              <a:defRPr lang="ru-RU" sz="1500" kern="1200" dirty="0">
                <a:solidFill>
                  <a:schemeClr val="accent3">
                    <a:lumMod val="7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6" name="Title"/>
          <p:cNvSpPr>
            <a:spLocks noGrp="1"/>
          </p:cNvSpPr>
          <p:nvPr>
            <p:ph type="title" hasCustomPrompt="1"/>
          </p:nvPr>
        </p:nvSpPr>
        <p:spPr>
          <a:xfrm>
            <a:off x="887696" y="2551568"/>
            <a:ext cx="6591810" cy="823034"/>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494902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Main Menu">
    <p:spTree>
      <p:nvGrpSpPr>
        <p:cNvPr id="1" name=""/>
        <p:cNvGrpSpPr/>
        <p:nvPr/>
      </p:nvGrpSpPr>
      <p:grpSpPr>
        <a:xfrm>
          <a:off x="0" y="0"/>
          <a:ext cx="0" cy="0"/>
          <a:chOff x="0" y="0"/>
          <a:chExt cx="0" cy="0"/>
        </a:xfrm>
      </p:grpSpPr>
      <p:sp>
        <p:nvSpPr>
          <p:cNvPr id="22" name="Picture 1"/>
          <p:cNvSpPr>
            <a:spLocks noGrp="1"/>
          </p:cNvSpPr>
          <p:nvPr>
            <p:ph type="pic" sz="quarter" idx="10"/>
          </p:nvPr>
        </p:nvSpPr>
        <p:spPr>
          <a:xfrm>
            <a:off x="0" y="3126633"/>
            <a:ext cx="9144000" cy="2016868"/>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27" name="Text 1"/>
          <p:cNvSpPr>
            <a:spLocks noGrp="1"/>
          </p:cNvSpPr>
          <p:nvPr>
            <p:ph type="body" sz="quarter" idx="16" hasCustomPrompt="1"/>
          </p:nvPr>
        </p:nvSpPr>
        <p:spPr>
          <a:xfrm>
            <a:off x="1061155" y="3655136"/>
            <a:ext cx="4710995" cy="289178"/>
          </a:xfrm>
        </p:spPr>
        <p:txBody>
          <a:bodyPr>
            <a:noAutofit/>
          </a:bodyPr>
          <a:lstStyle>
            <a:lvl1pPr>
              <a:lnSpc>
                <a:spcPct val="130000"/>
              </a:lnSpc>
              <a:defRPr lang="ru-RU" sz="1125"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26" name="Text 2"/>
          <p:cNvSpPr>
            <a:spLocks noGrp="1"/>
          </p:cNvSpPr>
          <p:nvPr>
            <p:ph type="body" sz="quarter" idx="15" hasCustomPrompt="1"/>
          </p:nvPr>
        </p:nvSpPr>
        <p:spPr>
          <a:xfrm>
            <a:off x="1061155" y="3175614"/>
            <a:ext cx="4710995" cy="289178"/>
          </a:xfrm>
        </p:spPr>
        <p:txBody>
          <a:bodyPr>
            <a:noAutofit/>
          </a:bodyPr>
          <a:lstStyle>
            <a:lvl1pPr>
              <a:lnSpc>
                <a:spcPct val="130000"/>
              </a:lnSpc>
              <a:defRPr lang="ru-RU" sz="1125"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25" name="Text 3"/>
          <p:cNvSpPr>
            <a:spLocks noGrp="1"/>
          </p:cNvSpPr>
          <p:nvPr>
            <p:ph type="body" sz="quarter" idx="14" hasCustomPrompt="1"/>
          </p:nvPr>
        </p:nvSpPr>
        <p:spPr>
          <a:xfrm>
            <a:off x="1061155" y="2683468"/>
            <a:ext cx="4710995" cy="289178"/>
          </a:xfrm>
        </p:spPr>
        <p:txBody>
          <a:bodyPr>
            <a:noAutofit/>
          </a:bodyPr>
          <a:lstStyle>
            <a:lvl1pPr>
              <a:lnSpc>
                <a:spcPct val="130000"/>
              </a:lnSpc>
              <a:defRPr lang="ru-RU" sz="1125"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24" name="Text 4"/>
          <p:cNvSpPr>
            <a:spLocks noGrp="1"/>
          </p:cNvSpPr>
          <p:nvPr>
            <p:ph type="body" sz="quarter" idx="13" hasCustomPrompt="1"/>
          </p:nvPr>
        </p:nvSpPr>
        <p:spPr>
          <a:xfrm>
            <a:off x="1061155" y="2197567"/>
            <a:ext cx="4710995" cy="289178"/>
          </a:xfrm>
        </p:spPr>
        <p:txBody>
          <a:bodyPr>
            <a:noAutofit/>
          </a:bodyPr>
          <a:lstStyle>
            <a:lvl1pPr>
              <a:lnSpc>
                <a:spcPct val="130000"/>
              </a:lnSpc>
              <a:defRPr lang="ru-RU" sz="1125"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23" name="Text 5"/>
          <p:cNvSpPr>
            <a:spLocks noGrp="1"/>
          </p:cNvSpPr>
          <p:nvPr>
            <p:ph type="body" sz="quarter" idx="12" hasCustomPrompt="1"/>
          </p:nvPr>
        </p:nvSpPr>
        <p:spPr>
          <a:xfrm>
            <a:off x="1061156" y="1717233"/>
            <a:ext cx="4710995" cy="289178"/>
          </a:xfrm>
        </p:spPr>
        <p:txBody>
          <a:bodyPr>
            <a:noAutofit/>
          </a:bodyPr>
          <a:lstStyle>
            <a:lvl1pPr>
              <a:lnSpc>
                <a:spcPct val="130000"/>
              </a:lnSpc>
              <a:defRPr lang="ru-RU" sz="1125"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10" name="Title"/>
          <p:cNvSpPr>
            <a:spLocks noGrp="1"/>
          </p:cNvSpPr>
          <p:nvPr>
            <p:ph type="title" hasCustomPrompt="1"/>
          </p:nvPr>
        </p:nvSpPr>
        <p:spPr>
          <a:xfrm>
            <a:off x="647700" y="289656"/>
            <a:ext cx="6607879" cy="787862"/>
          </a:xfrm>
          <a:prstGeom prst="rect">
            <a:avLst/>
          </a:prstGeom>
        </p:spPr>
        <p:txBody>
          <a:bodyPr vert="horz" lIns="91440" tIns="45720" rIns="91440" bIns="45720" rtlCol="0" anchor="b">
            <a:noAutofit/>
          </a:bodyPr>
          <a:lstStyle>
            <a:lvl1pPr>
              <a:defRPr sz="255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893279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1A2F0B57-8E6A-4005-9EDD-D258F6CC94AB}" type="datetimeFigureOut">
              <a:rPr lang="uk-UA" smtClean="0"/>
              <a:pPr/>
              <a:t>17.08.2023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pPr/>
              <a:t>‹#›</a:t>
            </a:fld>
            <a:endParaRPr lang="uk-UA"/>
          </a:p>
        </p:txBody>
      </p:sp>
    </p:spTree>
    <p:extLst>
      <p:ext uri="{BB962C8B-B14F-4D97-AF65-F5344CB8AC3E}">
        <p14:creationId xmlns:p14="http://schemas.microsoft.com/office/powerpoint/2010/main" val="2050522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Course Objectives">
    <p:spTree>
      <p:nvGrpSpPr>
        <p:cNvPr id="1" name=""/>
        <p:cNvGrpSpPr/>
        <p:nvPr/>
      </p:nvGrpSpPr>
      <p:grpSpPr>
        <a:xfrm>
          <a:off x="0" y="0"/>
          <a:ext cx="0" cy="0"/>
          <a:chOff x="0" y="0"/>
          <a:chExt cx="0" cy="0"/>
        </a:xfrm>
      </p:grpSpPr>
      <p:sp>
        <p:nvSpPr>
          <p:cNvPr id="26" name="Picture 1"/>
          <p:cNvSpPr>
            <a:spLocks noGrp="1"/>
          </p:cNvSpPr>
          <p:nvPr>
            <p:ph type="pic" sz="quarter" idx="10"/>
          </p:nvPr>
        </p:nvSpPr>
        <p:spPr>
          <a:xfrm>
            <a:off x="0" y="3126633"/>
            <a:ext cx="9144000" cy="2016868"/>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21" name="Text 1"/>
          <p:cNvSpPr>
            <a:spLocks noGrp="1"/>
          </p:cNvSpPr>
          <p:nvPr>
            <p:ph type="body" sz="quarter" idx="15" hasCustomPrompt="1"/>
          </p:nvPr>
        </p:nvSpPr>
        <p:spPr>
          <a:xfrm>
            <a:off x="1584625" y="3858738"/>
            <a:ext cx="5020181" cy="289178"/>
          </a:xfrm>
        </p:spPr>
        <p:txBody>
          <a:bodyPr anchor="ctr">
            <a:noAutofit/>
          </a:bodyPr>
          <a:lstStyle>
            <a:lvl1pPr>
              <a:lnSpc>
                <a:spcPct val="130000"/>
              </a:lnSpc>
              <a:defRPr lang="ru-RU" sz="1050" kern="1200" baseline="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buFont typeface="Arial" panose="020B0604020202020204" pitchFamily="34" charset="0"/>
              <a:buNone/>
            </a:pPr>
            <a:r>
              <a:rPr lang="en-US"/>
              <a:t>Click to add text</a:t>
            </a:r>
            <a:endParaRPr lang="ru-RU" dirty="0"/>
          </a:p>
        </p:txBody>
      </p:sp>
      <p:sp>
        <p:nvSpPr>
          <p:cNvPr id="22" name="Text 2"/>
          <p:cNvSpPr>
            <a:spLocks noGrp="1"/>
          </p:cNvSpPr>
          <p:nvPr>
            <p:ph type="body" sz="quarter" idx="14" hasCustomPrompt="1"/>
          </p:nvPr>
        </p:nvSpPr>
        <p:spPr>
          <a:xfrm>
            <a:off x="1593503" y="3339958"/>
            <a:ext cx="5020181" cy="289178"/>
          </a:xfrm>
        </p:spPr>
        <p:txBody>
          <a:bodyPr anchor="ctr">
            <a:noAutofit/>
          </a:bodyPr>
          <a:lstStyle>
            <a:lvl1pPr>
              <a:lnSpc>
                <a:spcPct val="130000"/>
              </a:lnSpc>
              <a:defRPr lang="ru-RU" sz="1050" kern="1200" baseline="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buFont typeface="Arial" panose="020B0604020202020204" pitchFamily="34" charset="0"/>
              <a:buNone/>
            </a:pPr>
            <a:r>
              <a:rPr lang="en-US"/>
              <a:t>Click to add text</a:t>
            </a:r>
            <a:endParaRPr lang="ru-RU" dirty="0"/>
          </a:p>
        </p:txBody>
      </p:sp>
      <p:sp>
        <p:nvSpPr>
          <p:cNvPr id="23" name="Text 3"/>
          <p:cNvSpPr>
            <a:spLocks noGrp="1"/>
          </p:cNvSpPr>
          <p:nvPr>
            <p:ph type="body" sz="quarter" idx="13" hasCustomPrompt="1"/>
          </p:nvPr>
        </p:nvSpPr>
        <p:spPr>
          <a:xfrm>
            <a:off x="1611260" y="2794131"/>
            <a:ext cx="5020181" cy="289178"/>
          </a:xfrm>
        </p:spPr>
        <p:txBody>
          <a:bodyPr anchor="ctr">
            <a:noAutofit/>
          </a:bodyPr>
          <a:lstStyle>
            <a:lvl1pPr>
              <a:lnSpc>
                <a:spcPct val="130000"/>
              </a:lnSpc>
              <a:defRPr lang="ru-RU" sz="1050" kern="1200" baseline="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buFont typeface="Arial" panose="020B0604020202020204" pitchFamily="34" charset="0"/>
              <a:buNone/>
            </a:pPr>
            <a:r>
              <a:rPr lang="en-US"/>
              <a:t>Click to add text</a:t>
            </a:r>
            <a:endParaRPr lang="ru-RU" dirty="0"/>
          </a:p>
        </p:txBody>
      </p:sp>
      <p:sp>
        <p:nvSpPr>
          <p:cNvPr id="24" name="Text 4"/>
          <p:cNvSpPr>
            <a:spLocks noGrp="1"/>
          </p:cNvSpPr>
          <p:nvPr>
            <p:ph type="body" sz="quarter" idx="12" hasCustomPrompt="1"/>
          </p:nvPr>
        </p:nvSpPr>
        <p:spPr>
          <a:xfrm>
            <a:off x="1620139" y="2273846"/>
            <a:ext cx="5020181" cy="289178"/>
          </a:xfrm>
        </p:spPr>
        <p:txBody>
          <a:bodyPr anchor="ctr">
            <a:noAutofit/>
          </a:bodyPr>
          <a:lstStyle>
            <a:lvl1pPr>
              <a:lnSpc>
                <a:spcPct val="130000"/>
              </a:lnSpc>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25" name="Text 5"/>
          <p:cNvSpPr>
            <a:spLocks noGrp="1"/>
          </p:cNvSpPr>
          <p:nvPr>
            <p:ph type="body" sz="quarter" idx="16" hasCustomPrompt="1"/>
          </p:nvPr>
        </p:nvSpPr>
        <p:spPr>
          <a:xfrm>
            <a:off x="677688" y="1183809"/>
            <a:ext cx="5965398" cy="596176"/>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9" name="Title"/>
          <p:cNvSpPr>
            <a:spLocks noGrp="1"/>
          </p:cNvSpPr>
          <p:nvPr>
            <p:ph type="title" hasCustomPrompt="1"/>
          </p:nvPr>
        </p:nvSpPr>
        <p:spPr>
          <a:xfrm>
            <a:off x="647701" y="289656"/>
            <a:ext cx="5992620" cy="787862"/>
          </a:xfrm>
          <a:prstGeom prst="rect">
            <a:avLst/>
          </a:prstGeom>
        </p:spPr>
        <p:txBody>
          <a:bodyPr vert="horz" lIns="91440" tIns="45720" rIns="91440" bIns="45720" rtlCol="0" anchor="b">
            <a:noAutofit/>
          </a:bodyPr>
          <a:lstStyle>
            <a:lvl1pPr>
              <a:defRPr sz="255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6968396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Definitions">
    <p:spTree>
      <p:nvGrpSpPr>
        <p:cNvPr id="1" name=""/>
        <p:cNvGrpSpPr/>
        <p:nvPr/>
      </p:nvGrpSpPr>
      <p:grpSpPr>
        <a:xfrm>
          <a:off x="0" y="0"/>
          <a:ext cx="0" cy="0"/>
          <a:chOff x="0" y="0"/>
          <a:chExt cx="0" cy="0"/>
        </a:xfrm>
      </p:grpSpPr>
      <p:sp>
        <p:nvSpPr>
          <p:cNvPr id="26" name="Picture 1"/>
          <p:cNvSpPr>
            <a:spLocks noGrp="1"/>
          </p:cNvSpPr>
          <p:nvPr>
            <p:ph type="pic" sz="quarter" idx="10"/>
          </p:nvPr>
        </p:nvSpPr>
        <p:spPr>
          <a:xfrm>
            <a:off x="0" y="3126633"/>
            <a:ext cx="9144000" cy="2016868"/>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5" name="Title"/>
          <p:cNvSpPr>
            <a:spLocks noGrp="1"/>
          </p:cNvSpPr>
          <p:nvPr>
            <p:ph type="title" hasCustomPrompt="1"/>
          </p:nvPr>
        </p:nvSpPr>
        <p:spPr>
          <a:xfrm>
            <a:off x="647700" y="289656"/>
            <a:ext cx="6910388" cy="787862"/>
          </a:xfrm>
          <a:prstGeom prst="rect">
            <a:avLst/>
          </a:prstGeom>
        </p:spPr>
        <p:txBody>
          <a:bodyPr vert="horz" lIns="91440" tIns="45720" rIns="91440" bIns="45720" rtlCol="0" anchor="b">
            <a:noAutofit/>
          </a:bodyPr>
          <a:lstStyle>
            <a:lvl1pPr>
              <a:defRPr sz="2550">
                <a:solidFill>
                  <a:schemeClr val="tx1">
                    <a:lumMod val="75000"/>
                    <a:lumOff val="25000"/>
                  </a:schemeClr>
                </a:solidFill>
              </a:defRPr>
            </a:lvl1pPr>
          </a:lstStyle>
          <a:p>
            <a:r>
              <a:rPr lang="en-US"/>
              <a:t>Click to add title</a:t>
            </a:r>
            <a:endParaRPr lang="ru-RU" dirty="0"/>
          </a:p>
        </p:txBody>
      </p:sp>
      <p:sp>
        <p:nvSpPr>
          <p:cNvPr id="3" name="Table Placeholder 2"/>
          <p:cNvSpPr>
            <a:spLocks noGrp="1"/>
          </p:cNvSpPr>
          <p:nvPr>
            <p:ph type="tbl" sz="quarter" idx="11"/>
          </p:nvPr>
        </p:nvSpPr>
        <p:spPr>
          <a:xfrm>
            <a:off x="857250" y="1504951"/>
            <a:ext cx="7435454" cy="3384947"/>
          </a:xfrm>
        </p:spPr>
        <p:txBody>
          <a:bodyPr/>
          <a:lstStyle/>
          <a:p>
            <a:r>
              <a:rPr lang="en-US"/>
              <a:t>Click icon to add table</a:t>
            </a:r>
            <a:endParaRPr lang="ru-RU"/>
          </a:p>
        </p:txBody>
      </p:sp>
    </p:spTree>
    <p:custDataLst>
      <p:tags r:id="rId1"/>
    </p:custDataLst>
    <p:extLst>
      <p:ext uri="{BB962C8B-B14F-4D97-AF65-F5344CB8AC3E}">
        <p14:creationId xmlns:p14="http://schemas.microsoft.com/office/powerpoint/2010/main" val="35992414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887485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647700" y="289656"/>
            <a:ext cx="6910388" cy="787862"/>
          </a:xfrm>
          <a:prstGeom prst="rect">
            <a:avLst/>
          </a:prstGeom>
        </p:spPr>
        <p:txBody>
          <a:bodyPr vert="horz" lIns="91440" tIns="45720" rIns="91440" bIns="45720" rtlCol="0" anchor="b">
            <a:noAutofit/>
          </a:bodyPr>
          <a:lstStyle>
            <a:lvl1pPr>
              <a:defRPr sz="255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40914311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Pros and Cons">
    <p:spTree>
      <p:nvGrpSpPr>
        <p:cNvPr id="1" name=""/>
        <p:cNvGrpSpPr/>
        <p:nvPr/>
      </p:nvGrpSpPr>
      <p:grpSpPr>
        <a:xfrm>
          <a:off x="0" y="0"/>
          <a:ext cx="0" cy="0"/>
          <a:chOff x="0" y="0"/>
          <a:chExt cx="0" cy="0"/>
        </a:xfrm>
      </p:grpSpPr>
      <p:sp>
        <p:nvSpPr>
          <p:cNvPr id="26" name="Picture 1"/>
          <p:cNvSpPr>
            <a:spLocks noGrp="1"/>
          </p:cNvSpPr>
          <p:nvPr>
            <p:ph type="pic" sz="quarter" idx="10"/>
          </p:nvPr>
        </p:nvSpPr>
        <p:spPr>
          <a:xfrm>
            <a:off x="0" y="3126633"/>
            <a:ext cx="9144000" cy="2016868"/>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35" name="Text 1"/>
          <p:cNvSpPr>
            <a:spLocks noGrp="1"/>
          </p:cNvSpPr>
          <p:nvPr>
            <p:ph type="body" sz="quarter" idx="22" hasCustomPrompt="1"/>
          </p:nvPr>
        </p:nvSpPr>
        <p:spPr>
          <a:xfrm>
            <a:off x="4734295" y="3503528"/>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dirty="0"/>
          </a:p>
        </p:txBody>
      </p:sp>
      <p:sp>
        <p:nvSpPr>
          <p:cNvPr id="34" name="Text 2"/>
          <p:cNvSpPr>
            <a:spLocks noGrp="1"/>
          </p:cNvSpPr>
          <p:nvPr>
            <p:ph type="body" sz="quarter" idx="21" hasCustomPrompt="1"/>
          </p:nvPr>
        </p:nvSpPr>
        <p:spPr>
          <a:xfrm>
            <a:off x="4741676" y="3090316"/>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dirty="0"/>
          </a:p>
        </p:txBody>
      </p:sp>
      <p:sp>
        <p:nvSpPr>
          <p:cNvPr id="33" name="Text 3"/>
          <p:cNvSpPr>
            <a:spLocks noGrp="1"/>
          </p:cNvSpPr>
          <p:nvPr>
            <p:ph type="body" sz="quarter" idx="20" hasCustomPrompt="1"/>
          </p:nvPr>
        </p:nvSpPr>
        <p:spPr>
          <a:xfrm>
            <a:off x="4741439" y="2674693"/>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dirty="0"/>
          </a:p>
        </p:txBody>
      </p:sp>
      <p:sp>
        <p:nvSpPr>
          <p:cNvPr id="38" name="Text 4"/>
          <p:cNvSpPr>
            <a:spLocks noGrp="1"/>
          </p:cNvSpPr>
          <p:nvPr>
            <p:ph type="body" sz="quarter" idx="25" hasCustomPrompt="1"/>
          </p:nvPr>
        </p:nvSpPr>
        <p:spPr>
          <a:xfrm>
            <a:off x="1245871" y="3934738"/>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dirty="0"/>
          </a:p>
        </p:txBody>
      </p:sp>
      <p:sp>
        <p:nvSpPr>
          <p:cNvPr id="37" name="Text 5"/>
          <p:cNvSpPr>
            <a:spLocks noGrp="1"/>
          </p:cNvSpPr>
          <p:nvPr>
            <p:ph type="body" sz="quarter" idx="24" hasCustomPrompt="1"/>
          </p:nvPr>
        </p:nvSpPr>
        <p:spPr>
          <a:xfrm>
            <a:off x="1245871" y="3515992"/>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dirty="0"/>
          </a:p>
        </p:txBody>
      </p:sp>
      <p:sp>
        <p:nvSpPr>
          <p:cNvPr id="36" name="Text 6"/>
          <p:cNvSpPr>
            <a:spLocks noGrp="1"/>
          </p:cNvSpPr>
          <p:nvPr>
            <p:ph type="body" sz="quarter" idx="23" hasCustomPrompt="1"/>
          </p:nvPr>
        </p:nvSpPr>
        <p:spPr>
          <a:xfrm>
            <a:off x="1245871" y="3095342"/>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dirty="0"/>
          </a:p>
        </p:txBody>
      </p:sp>
      <p:sp>
        <p:nvSpPr>
          <p:cNvPr id="39" name="Text 7"/>
          <p:cNvSpPr>
            <a:spLocks noGrp="1"/>
          </p:cNvSpPr>
          <p:nvPr>
            <p:ph type="body" sz="quarter" idx="26" hasCustomPrompt="1"/>
          </p:nvPr>
        </p:nvSpPr>
        <p:spPr>
          <a:xfrm>
            <a:off x="1245871" y="2674693"/>
            <a:ext cx="2700000" cy="409259"/>
          </a:xfrm>
        </p:spPr>
        <p:txBody>
          <a:bodyPr>
            <a:noAutofit/>
          </a:bodyPr>
          <a:lstStyle>
            <a:lvl1pPr marL="128588" indent="-128588">
              <a:lnSpc>
                <a:spcPct val="130000"/>
              </a:lnSpc>
              <a:buFont typeface="Arial" panose="020B0604020202020204" pitchFamily="34" charset="0"/>
              <a:buChar char="•"/>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dirty="0"/>
          </a:p>
        </p:txBody>
      </p:sp>
      <p:sp>
        <p:nvSpPr>
          <p:cNvPr id="29" name="Text 8"/>
          <p:cNvSpPr>
            <a:spLocks noGrp="1"/>
          </p:cNvSpPr>
          <p:nvPr>
            <p:ph type="body" sz="quarter" idx="16" hasCustomPrompt="1"/>
          </p:nvPr>
        </p:nvSpPr>
        <p:spPr>
          <a:xfrm>
            <a:off x="5154144" y="1929468"/>
            <a:ext cx="2258720" cy="520838"/>
          </a:xfrm>
        </p:spPr>
        <p:txBody>
          <a:bodyPr anchor="ctr">
            <a:noAutofit/>
          </a:bodyPr>
          <a:lstStyle>
            <a:lvl1pPr marL="0" algn="l" defTabSz="685800" rtl="0" eaLnBrk="1" latinLnBrk="0" hangingPunct="1">
              <a:lnSpc>
                <a:spcPct val="100000"/>
              </a:lnSpc>
              <a:spcBef>
                <a:spcPts val="338"/>
              </a:spcBef>
              <a:spcAft>
                <a:spcPts val="338"/>
              </a:spcAft>
              <a:defRPr lang="ru-RU" sz="135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24" name="Text 9"/>
          <p:cNvSpPr>
            <a:spLocks noGrp="1"/>
          </p:cNvSpPr>
          <p:nvPr>
            <p:ph type="body" sz="quarter" idx="12" hasCustomPrompt="1"/>
          </p:nvPr>
        </p:nvSpPr>
        <p:spPr>
          <a:xfrm>
            <a:off x="1672411" y="1926280"/>
            <a:ext cx="2266316" cy="524026"/>
          </a:xfrm>
        </p:spPr>
        <p:txBody>
          <a:bodyPr anchor="ctr">
            <a:noAutofit/>
          </a:bodyPr>
          <a:lstStyle>
            <a:lvl1pPr>
              <a:lnSpc>
                <a:spcPct val="100000"/>
              </a:lnSpc>
              <a:defRPr lang="ru-RU" sz="1350" kern="1200" baseline="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marL="0" lvl="0" indent="0" algn="l" defTabSz="685800" rtl="0" eaLnBrk="1" latinLnBrk="0" hangingPunct="1">
              <a:lnSpc>
                <a:spcPct val="130000"/>
              </a:lnSpc>
              <a:spcBef>
                <a:spcPts val="338"/>
              </a:spcBef>
              <a:spcAft>
                <a:spcPts val="338"/>
              </a:spcAft>
              <a:buFont typeface="Arial" panose="020B0604020202020204" pitchFamily="34" charset="0"/>
              <a:buNone/>
            </a:pPr>
            <a:r>
              <a:rPr lang="en-US"/>
              <a:t>Click to add text</a:t>
            </a:r>
            <a:endParaRPr lang="ru-RU" dirty="0"/>
          </a:p>
        </p:txBody>
      </p:sp>
      <p:sp>
        <p:nvSpPr>
          <p:cNvPr id="16" name="Title"/>
          <p:cNvSpPr>
            <a:spLocks noGrp="1"/>
          </p:cNvSpPr>
          <p:nvPr>
            <p:ph type="title" hasCustomPrompt="1"/>
          </p:nvPr>
        </p:nvSpPr>
        <p:spPr>
          <a:xfrm>
            <a:off x="647700" y="289656"/>
            <a:ext cx="7886700" cy="787862"/>
          </a:xfrm>
          <a:prstGeom prst="rect">
            <a:avLst/>
          </a:prstGeom>
        </p:spPr>
        <p:txBody>
          <a:bodyPr vert="horz" lIns="91440" tIns="45720" rIns="91440" bIns="45720" rtlCol="0" anchor="b">
            <a:noAutofit/>
          </a:bodyPr>
          <a:lstStyle>
            <a:lvl1pPr>
              <a:defRPr sz="255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9239537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30/70 Picture Right">
    <p:spTree>
      <p:nvGrpSpPr>
        <p:cNvPr id="1" name=""/>
        <p:cNvGrpSpPr/>
        <p:nvPr/>
      </p:nvGrpSpPr>
      <p:grpSpPr>
        <a:xfrm>
          <a:off x="0" y="0"/>
          <a:ext cx="0" cy="0"/>
          <a:chOff x="0" y="0"/>
          <a:chExt cx="0" cy="0"/>
        </a:xfrm>
      </p:grpSpPr>
      <p:sp>
        <p:nvSpPr>
          <p:cNvPr id="14" name="Picture 1"/>
          <p:cNvSpPr>
            <a:spLocks noGrp="1"/>
          </p:cNvSpPr>
          <p:nvPr>
            <p:ph type="pic" sz="quarter" idx="17"/>
          </p:nvPr>
        </p:nvSpPr>
        <p:spPr>
          <a:xfrm>
            <a:off x="3559176" y="0"/>
            <a:ext cx="5584825" cy="5143500"/>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15" name="Text 1"/>
          <p:cNvSpPr>
            <a:spLocks noGrp="1"/>
          </p:cNvSpPr>
          <p:nvPr>
            <p:ph type="body" sz="quarter" idx="26" hasCustomPrompt="1"/>
          </p:nvPr>
        </p:nvSpPr>
        <p:spPr>
          <a:xfrm>
            <a:off x="921663" y="4320933"/>
            <a:ext cx="5488763" cy="466456"/>
          </a:xfrm>
        </p:spPr>
        <p:txBody>
          <a:bodyPr anchor="ctr">
            <a:noAutofit/>
          </a:bodyPr>
          <a:lstStyle>
            <a:lvl1pPr marL="128588" indent="-128588">
              <a:lnSpc>
                <a:spcPct val="130000"/>
              </a:lnSpc>
              <a:buFont typeface="Arial" panose="020B0604020202020204" pitchFamily="34" charset="0"/>
              <a:buNone/>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dirty="0"/>
          </a:p>
        </p:txBody>
      </p:sp>
      <p:sp>
        <p:nvSpPr>
          <p:cNvPr id="12" name="Text 2"/>
          <p:cNvSpPr>
            <a:spLocks noGrp="1"/>
          </p:cNvSpPr>
          <p:nvPr>
            <p:ph type="body" sz="quarter" idx="16" hasCustomPrompt="1"/>
          </p:nvPr>
        </p:nvSpPr>
        <p:spPr>
          <a:xfrm>
            <a:off x="399902" y="1689666"/>
            <a:ext cx="2747560" cy="1833181"/>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6" name="Title"/>
          <p:cNvSpPr>
            <a:spLocks noGrp="1"/>
          </p:cNvSpPr>
          <p:nvPr>
            <p:ph type="title" hasCustomPrompt="1"/>
          </p:nvPr>
        </p:nvSpPr>
        <p:spPr>
          <a:xfrm>
            <a:off x="382145" y="454794"/>
            <a:ext cx="2765316" cy="1110345"/>
          </a:xfrm>
          <a:prstGeom prst="rect">
            <a:avLst/>
          </a:prstGeom>
        </p:spPr>
        <p:txBody>
          <a:bodyPr vert="horz" lIns="91440" tIns="45720" rIns="91440" bIns="45720" rtlCol="0" anchor="b">
            <a:noAutofit/>
          </a:bodyPr>
          <a:lstStyle>
            <a:lvl1pPr>
              <a:lnSpc>
                <a:spcPct val="100000"/>
              </a:lnSpc>
              <a:defRPr sz="21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497951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70/30 Picture Left">
    <p:spTree>
      <p:nvGrpSpPr>
        <p:cNvPr id="1" name=""/>
        <p:cNvGrpSpPr/>
        <p:nvPr/>
      </p:nvGrpSpPr>
      <p:grpSpPr>
        <a:xfrm>
          <a:off x="0" y="0"/>
          <a:ext cx="0" cy="0"/>
          <a:chOff x="0" y="0"/>
          <a:chExt cx="0" cy="0"/>
        </a:xfrm>
      </p:grpSpPr>
      <p:sp>
        <p:nvSpPr>
          <p:cNvPr id="14" name="Picture 1"/>
          <p:cNvSpPr>
            <a:spLocks noGrp="1"/>
          </p:cNvSpPr>
          <p:nvPr>
            <p:ph type="pic" sz="quarter" idx="17"/>
          </p:nvPr>
        </p:nvSpPr>
        <p:spPr>
          <a:xfrm>
            <a:off x="-783" y="0"/>
            <a:ext cx="3160364" cy="5143500"/>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19" name="Text 1"/>
          <p:cNvSpPr>
            <a:spLocks noGrp="1"/>
          </p:cNvSpPr>
          <p:nvPr>
            <p:ph type="body" sz="quarter" idx="28" hasCustomPrompt="1"/>
          </p:nvPr>
        </p:nvSpPr>
        <p:spPr>
          <a:xfrm>
            <a:off x="4251085" y="3585699"/>
            <a:ext cx="3675775" cy="768388"/>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18" name="Text 2"/>
          <p:cNvSpPr>
            <a:spLocks noGrp="1"/>
          </p:cNvSpPr>
          <p:nvPr>
            <p:ph type="body" sz="quarter" idx="27" hasCustomPrompt="1"/>
          </p:nvPr>
        </p:nvSpPr>
        <p:spPr>
          <a:xfrm>
            <a:off x="4251086" y="2571750"/>
            <a:ext cx="3675775" cy="927268"/>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12" name="Text 3"/>
          <p:cNvSpPr>
            <a:spLocks noGrp="1"/>
          </p:cNvSpPr>
          <p:nvPr>
            <p:ph type="body" sz="quarter" idx="16" hasCustomPrompt="1"/>
          </p:nvPr>
        </p:nvSpPr>
        <p:spPr>
          <a:xfrm>
            <a:off x="4251087" y="1723868"/>
            <a:ext cx="3675775" cy="768388"/>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7" name="Title"/>
          <p:cNvSpPr>
            <a:spLocks noGrp="1"/>
          </p:cNvSpPr>
          <p:nvPr>
            <p:ph type="title" hasCustomPrompt="1"/>
          </p:nvPr>
        </p:nvSpPr>
        <p:spPr>
          <a:xfrm>
            <a:off x="3787347" y="644637"/>
            <a:ext cx="3348681" cy="787862"/>
          </a:xfrm>
          <a:prstGeom prst="rect">
            <a:avLst/>
          </a:prstGeom>
        </p:spPr>
        <p:txBody>
          <a:bodyPr vert="horz" lIns="91440" tIns="45720" rIns="91440" bIns="45720" rtlCol="0" anchor="b">
            <a:noAutofit/>
          </a:bodyPr>
          <a:lstStyle>
            <a:lvl1pPr>
              <a:defRPr sz="21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6199105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50/50 Picture Bottom">
    <p:spTree>
      <p:nvGrpSpPr>
        <p:cNvPr id="1" name=""/>
        <p:cNvGrpSpPr/>
        <p:nvPr/>
      </p:nvGrpSpPr>
      <p:grpSpPr>
        <a:xfrm>
          <a:off x="0" y="0"/>
          <a:ext cx="0" cy="0"/>
          <a:chOff x="0" y="0"/>
          <a:chExt cx="0" cy="0"/>
        </a:xfrm>
      </p:grpSpPr>
      <p:sp>
        <p:nvSpPr>
          <p:cNvPr id="14" name="Picture 1"/>
          <p:cNvSpPr>
            <a:spLocks noGrp="1"/>
          </p:cNvSpPr>
          <p:nvPr>
            <p:ph type="pic" sz="quarter" idx="17"/>
          </p:nvPr>
        </p:nvSpPr>
        <p:spPr>
          <a:xfrm>
            <a:off x="-784" y="2559502"/>
            <a:ext cx="9144783" cy="2583998"/>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6" name="Text 1"/>
          <p:cNvSpPr>
            <a:spLocks noGrp="1"/>
          </p:cNvSpPr>
          <p:nvPr>
            <p:ph type="body" sz="quarter" idx="16" hasCustomPrompt="1"/>
          </p:nvPr>
        </p:nvSpPr>
        <p:spPr>
          <a:xfrm>
            <a:off x="677688" y="1183809"/>
            <a:ext cx="5891555" cy="944349"/>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7" name="Title"/>
          <p:cNvSpPr>
            <a:spLocks noGrp="1"/>
          </p:cNvSpPr>
          <p:nvPr>
            <p:ph type="title" hasCustomPrompt="1"/>
          </p:nvPr>
        </p:nvSpPr>
        <p:spPr>
          <a:xfrm>
            <a:off x="647700" y="280131"/>
            <a:ext cx="6801869"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800966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40/60 Picture Left">
    <p:spTree>
      <p:nvGrpSpPr>
        <p:cNvPr id="1" name=""/>
        <p:cNvGrpSpPr/>
        <p:nvPr/>
      </p:nvGrpSpPr>
      <p:grpSpPr>
        <a:xfrm>
          <a:off x="0" y="0"/>
          <a:ext cx="0" cy="0"/>
          <a:chOff x="0" y="0"/>
          <a:chExt cx="0" cy="0"/>
        </a:xfrm>
      </p:grpSpPr>
      <p:sp>
        <p:nvSpPr>
          <p:cNvPr id="14" name="Picture 1"/>
          <p:cNvSpPr>
            <a:spLocks noGrp="1"/>
          </p:cNvSpPr>
          <p:nvPr>
            <p:ph type="pic" sz="quarter" idx="17"/>
          </p:nvPr>
        </p:nvSpPr>
        <p:spPr>
          <a:xfrm>
            <a:off x="755424" y="1538416"/>
            <a:ext cx="3436416" cy="3605084"/>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15" name="Text 1"/>
          <p:cNvSpPr>
            <a:spLocks noGrp="1"/>
          </p:cNvSpPr>
          <p:nvPr>
            <p:ph type="body" sz="quarter" idx="26" hasCustomPrompt="1"/>
          </p:nvPr>
        </p:nvSpPr>
        <p:spPr>
          <a:xfrm>
            <a:off x="2684972" y="4348727"/>
            <a:ext cx="4859502" cy="466456"/>
          </a:xfrm>
        </p:spPr>
        <p:txBody>
          <a:bodyPr anchor="ctr">
            <a:noAutofit/>
          </a:bodyPr>
          <a:lstStyle>
            <a:lvl1pPr marL="128588" indent="-128588">
              <a:lnSpc>
                <a:spcPct val="130000"/>
              </a:lnSpc>
              <a:buFont typeface="Arial" panose="020B0604020202020204" pitchFamily="34" charset="0"/>
              <a:buNone/>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pPr>
            <a:r>
              <a:rPr lang="en-US"/>
              <a:t>Click to add text</a:t>
            </a:r>
            <a:endParaRPr lang="ru-RU" dirty="0"/>
          </a:p>
        </p:txBody>
      </p:sp>
      <p:sp>
        <p:nvSpPr>
          <p:cNvPr id="17" name="Text 2"/>
          <p:cNvSpPr>
            <a:spLocks noGrp="1"/>
          </p:cNvSpPr>
          <p:nvPr>
            <p:ph type="body" sz="quarter" idx="16" hasCustomPrompt="1"/>
          </p:nvPr>
        </p:nvSpPr>
        <p:spPr>
          <a:xfrm>
            <a:off x="4740239" y="1842439"/>
            <a:ext cx="3633295" cy="2216204"/>
          </a:xfrm>
        </p:spPr>
        <p:txBody>
          <a:bodyPr>
            <a:noAutofit/>
          </a:bodyPr>
          <a:lstStyle>
            <a:lvl1pPr>
              <a:lnSpc>
                <a:spcPct val="130000"/>
              </a:lnSpc>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7" name="Title"/>
          <p:cNvSpPr>
            <a:spLocks noGrp="1"/>
          </p:cNvSpPr>
          <p:nvPr>
            <p:ph type="title" hasCustomPrompt="1"/>
          </p:nvPr>
        </p:nvSpPr>
        <p:spPr>
          <a:xfrm>
            <a:off x="647701" y="280131"/>
            <a:ext cx="6571247"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9359363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60/40 Picture Bottom">
    <p:spTree>
      <p:nvGrpSpPr>
        <p:cNvPr id="1" name=""/>
        <p:cNvGrpSpPr/>
        <p:nvPr/>
      </p:nvGrpSpPr>
      <p:grpSpPr>
        <a:xfrm>
          <a:off x="0" y="0"/>
          <a:ext cx="0" cy="0"/>
          <a:chOff x="0" y="0"/>
          <a:chExt cx="0" cy="0"/>
        </a:xfrm>
      </p:grpSpPr>
      <p:sp>
        <p:nvSpPr>
          <p:cNvPr id="14" name="Picture 1"/>
          <p:cNvSpPr>
            <a:spLocks noGrp="1"/>
          </p:cNvSpPr>
          <p:nvPr>
            <p:ph type="pic" sz="quarter" idx="17"/>
          </p:nvPr>
        </p:nvSpPr>
        <p:spPr>
          <a:xfrm>
            <a:off x="-784" y="2953265"/>
            <a:ext cx="9144783" cy="2190235"/>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6" name="Text 1"/>
          <p:cNvSpPr>
            <a:spLocks noGrp="1"/>
          </p:cNvSpPr>
          <p:nvPr>
            <p:ph type="body" sz="quarter" idx="16" hasCustomPrompt="1"/>
          </p:nvPr>
        </p:nvSpPr>
        <p:spPr>
          <a:xfrm>
            <a:off x="677687" y="1183809"/>
            <a:ext cx="5696579" cy="1439649"/>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8" name="Title"/>
          <p:cNvSpPr>
            <a:spLocks noGrp="1"/>
          </p:cNvSpPr>
          <p:nvPr>
            <p:ph type="title" hasCustomPrompt="1"/>
          </p:nvPr>
        </p:nvSpPr>
        <p:spPr>
          <a:xfrm>
            <a:off x="647700" y="280131"/>
            <a:ext cx="6278262" cy="787862"/>
          </a:xfrm>
          <a:prstGeom prst="rect">
            <a:avLst/>
          </a:prstGeom>
        </p:spPr>
        <p:txBody>
          <a:bodyPr vert="horz" lIns="91440" tIns="45720" rIns="91440" bIns="45720" rtlCol="0" anchor="b">
            <a:norm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10021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1A2F0B57-8E6A-4005-9EDD-D258F6CC94AB}" type="datetimeFigureOut">
              <a:rPr lang="uk-UA" smtClean="0"/>
              <a:pPr/>
              <a:t>17.08.2023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pPr/>
              <a:t>‹#›</a:t>
            </a:fld>
            <a:endParaRPr lang="uk-UA"/>
          </a:p>
        </p:txBody>
      </p:sp>
    </p:spTree>
    <p:extLst>
      <p:ext uri="{BB962C8B-B14F-4D97-AF65-F5344CB8AC3E}">
        <p14:creationId xmlns:p14="http://schemas.microsoft.com/office/powerpoint/2010/main" val="25773049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Problem and Solution">
    <p:spTree>
      <p:nvGrpSpPr>
        <p:cNvPr id="1" name=""/>
        <p:cNvGrpSpPr/>
        <p:nvPr/>
      </p:nvGrpSpPr>
      <p:grpSpPr>
        <a:xfrm>
          <a:off x="0" y="0"/>
          <a:ext cx="0" cy="0"/>
          <a:chOff x="0" y="0"/>
          <a:chExt cx="0" cy="0"/>
        </a:xfrm>
      </p:grpSpPr>
      <p:sp>
        <p:nvSpPr>
          <p:cNvPr id="66" name="Picture 1"/>
          <p:cNvSpPr>
            <a:spLocks noGrp="1"/>
          </p:cNvSpPr>
          <p:nvPr>
            <p:ph type="pic" sz="quarter" idx="22"/>
          </p:nvPr>
        </p:nvSpPr>
        <p:spPr>
          <a:xfrm>
            <a:off x="-784" y="3128963"/>
            <a:ext cx="9144783" cy="2014537"/>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60" name="Text 1"/>
          <p:cNvSpPr>
            <a:spLocks noGrp="1"/>
          </p:cNvSpPr>
          <p:nvPr>
            <p:ph type="body" sz="quarter" idx="16" hasCustomPrompt="1"/>
          </p:nvPr>
        </p:nvSpPr>
        <p:spPr>
          <a:xfrm>
            <a:off x="4925611" y="3244722"/>
            <a:ext cx="2623525" cy="1268930"/>
          </a:xfrm>
        </p:spPr>
        <p:txBody>
          <a:bodyPr>
            <a:noAutofit/>
          </a:bodyPr>
          <a:lstStyle>
            <a:lvl1pPr>
              <a:lnSpc>
                <a:spcPct val="130000"/>
              </a:lnSpc>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61" name="Text 2"/>
          <p:cNvSpPr>
            <a:spLocks noGrp="1"/>
          </p:cNvSpPr>
          <p:nvPr>
            <p:ph type="body" sz="quarter" idx="17" hasCustomPrompt="1"/>
          </p:nvPr>
        </p:nvSpPr>
        <p:spPr>
          <a:xfrm>
            <a:off x="5390951" y="2554613"/>
            <a:ext cx="2386635" cy="594000"/>
          </a:xfrm>
        </p:spPr>
        <p:txBody>
          <a:bodyPr anchor="ctr">
            <a:noAutofit/>
          </a:bodyPr>
          <a:lstStyle>
            <a:lvl1pPr algn="l">
              <a:lnSpc>
                <a:spcPct val="110000"/>
              </a:lnSpc>
              <a:defRPr lang="ru-RU" sz="1350" kern="1200" dirty="0">
                <a:solidFill>
                  <a:schemeClr val="tx1">
                    <a:lumMod val="75000"/>
                    <a:lumOff val="25000"/>
                  </a:schemeClr>
                </a:solidFill>
                <a:latin typeface="+mj-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62" name="Text 3"/>
          <p:cNvSpPr>
            <a:spLocks noGrp="1"/>
          </p:cNvSpPr>
          <p:nvPr>
            <p:ph type="body" sz="quarter" idx="19" hasCustomPrompt="1"/>
          </p:nvPr>
        </p:nvSpPr>
        <p:spPr>
          <a:xfrm>
            <a:off x="1648149" y="3244722"/>
            <a:ext cx="2307448" cy="1268755"/>
          </a:xfrm>
        </p:spPr>
        <p:txBody>
          <a:bodyPr>
            <a:noAutofit/>
          </a:bodyPr>
          <a:lstStyle>
            <a:lvl1pPr>
              <a:lnSpc>
                <a:spcPct val="130000"/>
              </a:lnSpc>
              <a:defRPr lang="ru-RU" sz="1050" kern="1200" dirty="0">
                <a:solidFill>
                  <a:schemeClr val="bg1">
                    <a:lumMod val="8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63" name="Text 4"/>
          <p:cNvSpPr>
            <a:spLocks noGrp="1"/>
          </p:cNvSpPr>
          <p:nvPr>
            <p:ph type="body" sz="quarter" idx="20" hasCustomPrompt="1"/>
          </p:nvPr>
        </p:nvSpPr>
        <p:spPr>
          <a:xfrm>
            <a:off x="2202704" y="2554613"/>
            <a:ext cx="1942713" cy="594000"/>
          </a:xfrm>
        </p:spPr>
        <p:txBody>
          <a:bodyPr anchor="ctr">
            <a:noAutofit/>
          </a:bodyPr>
          <a:lstStyle>
            <a:lvl1pPr algn="l">
              <a:lnSpc>
                <a:spcPct val="110000"/>
              </a:lnSpc>
              <a:defRPr lang="ru-RU" sz="1350" kern="1200" dirty="0">
                <a:solidFill>
                  <a:schemeClr val="bg1">
                    <a:lumMod val="95000"/>
                  </a:schemeClr>
                </a:solidFill>
                <a:latin typeface="+mj-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3" name="Picture 2"/>
          <p:cNvSpPr>
            <a:spLocks noGrp="1"/>
          </p:cNvSpPr>
          <p:nvPr>
            <p:ph type="pic" sz="quarter" idx="18"/>
          </p:nvPr>
        </p:nvSpPr>
        <p:spPr>
          <a:xfrm>
            <a:off x="4676418" y="745779"/>
            <a:ext cx="3265192" cy="1635919"/>
          </a:xfrm>
        </p:spPr>
        <p:txBody>
          <a:bodyPr>
            <a:normAutofit/>
          </a:bodyPr>
          <a:lstStyle>
            <a:lvl1pPr>
              <a:defRPr sz="1050">
                <a:solidFill>
                  <a:schemeClr val="tx1">
                    <a:lumMod val="50000"/>
                    <a:lumOff val="50000"/>
                  </a:schemeClr>
                </a:solidFill>
              </a:defRPr>
            </a:lvl1pPr>
          </a:lstStyle>
          <a:p>
            <a:r>
              <a:rPr lang="en-US"/>
              <a:t>Click icon to add picture</a:t>
            </a:r>
            <a:endParaRPr lang="ru-RU" dirty="0"/>
          </a:p>
        </p:txBody>
      </p:sp>
      <p:sp>
        <p:nvSpPr>
          <p:cNvPr id="65" name="Picture 3"/>
          <p:cNvSpPr>
            <a:spLocks noGrp="1"/>
          </p:cNvSpPr>
          <p:nvPr>
            <p:ph type="pic" sz="quarter" idx="21"/>
          </p:nvPr>
        </p:nvSpPr>
        <p:spPr>
          <a:xfrm>
            <a:off x="1376533" y="745779"/>
            <a:ext cx="2943828" cy="1635919"/>
          </a:xfrm>
        </p:spPr>
        <p:txBody>
          <a:bodyPr>
            <a:normAutofit/>
          </a:bodyPr>
          <a:lstStyle>
            <a:lvl1pPr>
              <a:defRPr sz="1050">
                <a:solidFill>
                  <a:schemeClr val="tx1">
                    <a:lumMod val="50000"/>
                    <a:lumOff val="50000"/>
                  </a:schemeClr>
                </a:solidFill>
              </a:defRPr>
            </a:lvl1pPr>
          </a:lstStyle>
          <a:p>
            <a:r>
              <a:rPr lang="en-US"/>
              <a:t>Click icon to add picture</a:t>
            </a:r>
            <a:endParaRPr lang="ru-RU" dirty="0"/>
          </a:p>
        </p:txBody>
      </p:sp>
    </p:spTree>
    <p:custDataLst>
      <p:tags r:id="rId1"/>
    </p:custDataLst>
    <p:extLst>
      <p:ext uri="{BB962C8B-B14F-4D97-AF65-F5344CB8AC3E}">
        <p14:creationId xmlns:p14="http://schemas.microsoft.com/office/powerpoint/2010/main" val="18153926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Products - Three Columns">
    <p:spTree>
      <p:nvGrpSpPr>
        <p:cNvPr id="1" name=""/>
        <p:cNvGrpSpPr/>
        <p:nvPr/>
      </p:nvGrpSpPr>
      <p:grpSpPr>
        <a:xfrm>
          <a:off x="0" y="0"/>
          <a:ext cx="0" cy="0"/>
          <a:chOff x="0" y="0"/>
          <a:chExt cx="0" cy="0"/>
        </a:xfrm>
      </p:grpSpPr>
      <p:sp>
        <p:nvSpPr>
          <p:cNvPr id="30" name="Picture 1"/>
          <p:cNvSpPr>
            <a:spLocks noGrp="1"/>
          </p:cNvSpPr>
          <p:nvPr>
            <p:ph type="pic" sz="quarter" idx="22"/>
          </p:nvPr>
        </p:nvSpPr>
        <p:spPr>
          <a:xfrm>
            <a:off x="-784" y="3128963"/>
            <a:ext cx="9144783" cy="2014537"/>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28" name="Text 1"/>
          <p:cNvSpPr>
            <a:spLocks noGrp="1"/>
          </p:cNvSpPr>
          <p:nvPr>
            <p:ph type="body" sz="quarter" idx="35" hasCustomPrompt="1"/>
          </p:nvPr>
        </p:nvSpPr>
        <p:spPr>
          <a:xfrm>
            <a:off x="6067603" y="2959513"/>
            <a:ext cx="2278338" cy="1622072"/>
          </a:xfrm>
        </p:spPr>
        <p:txBody>
          <a:bodyPr>
            <a:noAutofit/>
          </a:bodyPr>
          <a:lstStyle>
            <a:lvl1pPr>
              <a:lnSpc>
                <a:spcPct val="130000"/>
              </a:lnSpc>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27" name="Text 2"/>
          <p:cNvSpPr>
            <a:spLocks noGrp="1"/>
          </p:cNvSpPr>
          <p:nvPr>
            <p:ph type="body" sz="quarter" idx="34" hasCustomPrompt="1"/>
          </p:nvPr>
        </p:nvSpPr>
        <p:spPr>
          <a:xfrm>
            <a:off x="3398666" y="2965303"/>
            <a:ext cx="2278338" cy="1622072"/>
          </a:xfrm>
        </p:spPr>
        <p:txBody>
          <a:bodyPr>
            <a:noAutofit/>
          </a:bodyPr>
          <a:lstStyle>
            <a:lvl1pPr>
              <a:lnSpc>
                <a:spcPct val="130000"/>
              </a:lnSpc>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26" name="Text 3"/>
          <p:cNvSpPr>
            <a:spLocks noGrp="1"/>
          </p:cNvSpPr>
          <p:nvPr>
            <p:ph type="body" sz="quarter" idx="33" hasCustomPrompt="1"/>
          </p:nvPr>
        </p:nvSpPr>
        <p:spPr>
          <a:xfrm>
            <a:off x="783772" y="2965303"/>
            <a:ext cx="2212046" cy="1622072"/>
          </a:xfrm>
        </p:spPr>
        <p:txBody>
          <a:bodyPr>
            <a:noAutofit/>
          </a:bodyPr>
          <a:lstStyle>
            <a:lvl1pPr>
              <a:lnSpc>
                <a:spcPct val="130000"/>
              </a:lnSpc>
              <a:defRPr lang="ru-RU" sz="105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24" name="Text 4"/>
          <p:cNvSpPr>
            <a:spLocks noGrp="1"/>
          </p:cNvSpPr>
          <p:nvPr>
            <p:ph type="body" sz="quarter" idx="31" hasCustomPrompt="1"/>
          </p:nvPr>
        </p:nvSpPr>
        <p:spPr>
          <a:xfrm>
            <a:off x="6606948" y="2303825"/>
            <a:ext cx="1856122" cy="527714"/>
          </a:xfrm>
        </p:spPr>
        <p:txBody>
          <a:bodyPr anchor="ctr">
            <a:noAutofit/>
          </a:bodyPr>
          <a:lstStyle>
            <a:lvl1pPr marL="0" algn="l" defTabSz="685800" rtl="0" eaLnBrk="1" latinLnBrk="0" hangingPunct="1">
              <a:lnSpc>
                <a:spcPct val="110000"/>
              </a:lnSpc>
              <a:spcBef>
                <a:spcPts val="338"/>
              </a:spcBef>
              <a:spcAft>
                <a:spcPts val="338"/>
              </a:spcAft>
              <a:defRPr lang="ru-RU" sz="135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22" name="Text 5"/>
          <p:cNvSpPr>
            <a:spLocks noGrp="1"/>
          </p:cNvSpPr>
          <p:nvPr>
            <p:ph type="body" sz="quarter" idx="29" hasCustomPrompt="1"/>
          </p:nvPr>
        </p:nvSpPr>
        <p:spPr>
          <a:xfrm>
            <a:off x="3906610" y="2293273"/>
            <a:ext cx="1886594" cy="527714"/>
          </a:xfrm>
        </p:spPr>
        <p:txBody>
          <a:bodyPr anchor="ctr">
            <a:noAutofit/>
          </a:bodyPr>
          <a:lstStyle>
            <a:lvl1pPr marL="0" algn="l" defTabSz="685800" rtl="0" eaLnBrk="1" latinLnBrk="0" hangingPunct="1">
              <a:lnSpc>
                <a:spcPct val="110000"/>
              </a:lnSpc>
              <a:spcBef>
                <a:spcPts val="338"/>
              </a:spcBef>
              <a:spcAft>
                <a:spcPts val="338"/>
              </a:spcAft>
              <a:defRPr lang="ru-RU" sz="135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20" name="Text 6"/>
          <p:cNvSpPr>
            <a:spLocks noGrp="1"/>
          </p:cNvSpPr>
          <p:nvPr>
            <p:ph type="body" sz="quarter" idx="17" hasCustomPrompt="1"/>
          </p:nvPr>
        </p:nvSpPr>
        <p:spPr>
          <a:xfrm>
            <a:off x="1279753" y="2302296"/>
            <a:ext cx="1849727" cy="527714"/>
          </a:xfrm>
        </p:spPr>
        <p:txBody>
          <a:bodyPr anchor="ctr">
            <a:noAutofit/>
          </a:bodyPr>
          <a:lstStyle>
            <a:lvl1pPr marL="0" algn="l" defTabSz="685800" rtl="0" eaLnBrk="1" latinLnBrk="0" hangingPunct="1">
              <a:lnSpc>
                <a:spcPct val="110000"/>
              </a:lnSpc>
              <a:spcBef>
                <a:spcPts val="338"/>
              </a:spcBef>
              <a:spcAft>
                <a:spcPts val="338"/>
              </a:spcAft>
              <a:defRPr lang="ru-RU" sz="135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15" name="Text 7"/>
          <p:cNvSpPr>
            <a:spLocks noGrp="1"/>
          </p:cNvSpPr>
          <p:nvPr>
            <p:ph type="body" sz="quarter" idx="16" hasCustomPrompt="1"/>
          </p:nvPr>
        </p:nvSpPr>
        <p:spPr>
          <a:xfrm>
            <a:off x="677688" y="1183809"/>
            <a:ext cx="6015120" cy="596176"/>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16" name="Title"/>
          <p:cNvSpPr>
            <a:spLocks noGrp="1"/>
          </p:cNvSpPr>
          <p:nvPr>
            <p:ph type="title" hasCustomPrompt="1"/>
          </p:nvPr>
        </p:nvSpPr>
        <p:spPr>
          <a:xfrm>
            <a:off x="647700" y="280131"/>
            <a:ext cx="7174007"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9284708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Products - Tiles">
    <p:spTree>
      <p:nvGrpSpPr>
        <p:cNvPr id="1" name=""/>
        <p:cNvGrpSpPr/>
        <p:nvPr/>
      </p:nvGrpSpPr>
      <p:grpSpPr>
        <a:xfrm>
          <a:off x="0" y="0"/>
          <a:ext cx="0" cy="0"/>
          <a:chOff x="0" y="0"/>
          <a:chExt cx="0" cy="0"/>
        </a:xfrm>
      </p:grpSpPr>
      <p:sp>
        <p:nvSpPr>
          <p:cNvPr id="63" name="Text 1"/>
          <p:cNvSpPr>
            <a:spLocks noGrp="1"/>
          </p:cNvSpPr>
          <p:nvPr>
            <p:ph type="body" sz="quarter" idx="34" hasCustomPrompt="1"/>
          </p:nvPr>
        </p:nvSpPr>
        <p:spPr>
          <a:xfrm>
            <a:off x="6490794" y="3784066"/>
            <a:ext cx="1789681" cy="866221"/>
          </a:xfrm>
        </p:spPr>
        <p:txBody>
          <a:bodyPr>
            <a:noAutofit/>
          </a:bodyPr>
          <a:lstStyle>
            <a:lvl1pPr marL="0" indent="0" algn="l">
              <a:lnSpc>
                <a:spcPct val="130000"/>
              </a:lnSpc>
              <a:buNone/>
              <a:defRPr lang="ru-RU" sz="975"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vl2pPr marL="192881" indent="0" algn="ctr">
              <a:buNone/>
              <a:defRPr sz="675"/>
            </a:lvl2pPr>
            <a:lvl3pPr marL="385763" indent="0" algn="ctr">
              <a:buNone/>
              <a:defRPr sz="675"/>
            </a:lvl3pPr>
            <a:lvl4pPr marL="578644" indent="0" algn="ctr">
              <a:buNone/>
              <a:defRPr sz="675"/>
            </a:lvl4pPr>
            <a:lvl5pPr marL="771525" indent="0" algn="ctr">
              <a:buNone/>
              <a:defRPr sz="675"/>
            </a:lvl5pPr>
          </a:lstStyle>
          <a:p>
            <a:pPr lvl="0"/>
            <a:r>
              <a:rPr lang="en-US"/>
              <a:t>Click to add text</a:t>
            </a:r>
            <a:endParaRPr lang="ru-RU" dirty="0"/>
          </a:p>
        </p:txBody>
      </p:sp>
      <p:sp>
        <p:nvSpPr>
          <p:cNvPr id="64" name="Text 2"/>
          <p:cNvSpPr>
            <a:spLocks noGrp="1"/>
          </p:cNvSpPr>
          <p:nvPr>
            <p:ph type="body" sz="quarter" idx="35" hasCustomPrompt="1"/>
          </p:nvPr>
        </p:nvSpPr>
        <p:spPr>
          <a:xfrm>
            <a:off x="6494057" y="3376227"/>
            <a:ext cx="1968679" cy="402090"/>
          </a:xfrm>
        </p:spPr>
        <p:txBody>
          <a:bodyPr anchor="b">
            <a:noAutofit/>
          </a:bodyPr>
          <a:lstStyle>
            <a:lvl1pPr marL="0" indent="0">
              <a:buNone/>
              <a:defRPr lang="ru-RU" sz="120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65" name="Picture 1"/>
          <p:cNvSpPr>
            <a:spLocks noGrp="1"/>
          </p:cNvSpPr>
          <p:nvPr>
            <p:ph type="pic" sz="quarter" idx="36"/>
          </p:nvPr>
        </p:nvSpPr>
        <p:spPr>
          <a:xfrm>
            <a:off x="4672658" y="3319721"/>
            <a:ext cx="1571128" cy="1330566"/>
          </a:xfrm>
          <a:prstGeom prst="rect">
            <a:avLst/>
          </a:prstGeom>
        </p:spPr>
        <p:txBody>
          <a:bodyPr>
            <a:normAutofit/>
          </a:bodyPr>
          <a:lstStyle>
            <a:lvl1pPr marL="0" indent="0">
              <a:buNone/>
              <a:defRPr sz="1050">
                <a:solidFill>
                  <a:schemeClr val="tx1">
                    <a:lumMod val="50000"/>
                    <a:lumOff val="50000"/>
                  </a:schemeClr>
                </a:solidFill>
              </a:defRPr>
            </a:lvl1pPr>
          </a:lstStyle>
          <a:p>
            <a:r>
              <a:rPr lang="en-US"/>
              <a:t>Click icon to add picture</a:t>
            </a:r>
            <a:endParaRPr lang="ru-RU" dirty="0"/>
          </a:p>
        </p:txBody>
      </p:sp>
      <p:sp>
        <p:nvSpPr>
          <p:cNvPr id="59" name="Text 3"/>
          <p:cNvSpPr>
            <a:spLocks noGrp="1"/>
          </p:cNvSpPr>
          <p:nvPr>
            <p:ph type="body" sz="quarter" idx="31" hasCustomPrompt="1"/>
          </p:nvPr>
        </p:nvSpPr>
        <p:spPr>
          <a:xfrm>
            <a:off x="2453707" y="3784066"/>
            <a:ext cx="1789681" cy="866221"/>
          </a:xfrm>
        </p:spPr>
        <p:txBody>
          <a:bodyPr>
            <a:noAutofit/>
          </a:bodyPr>
          <a:lstStyle>
            <a:lvl1pPr marL="0" indent="0" algn="l">
              <a:lnSpc>
                <a:spcPct val="130000"/>
              </a:lnSpc>
              <a:buNone/>
              <a:defRPr lang="ru-RU" sz="975"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vl2pPr marL="192881" indent="0" algn="ctr">
              <a:buNone/>
              <a:defRPr sz="675"/>
            </a:lvl2pPr>
            <a:lvl3pPr marL="385763" indent="0" algn="ctr">
              <a:buNone/>
              <a:defRPr sz="675"/>
            </a:lvl3pPr>
            <a:lvl4pPr marL="578644" indent="0" algn="ctr">
              <a:buNone/>
              <a:defRPr sz="675"/>
            </a:lvl4pPr>
            <a:lvl5pPr marL="771525" indent="0" algn="ctr">
              <a:buNone/>
              <a:defRPr sz="675"/>
            </a:lvl5pPr>
          </a:lstStyle>
          <a:p>
            <a:pPr lvl="0"/>
            <a:r>
              <a:rPr lang="en-US"/>
              <a:t>Click to add text</a:t>
            </a:r>
            <a:endParaRPr lang="ru-RU" dirty="0"/>
          </a:p>
        </p:txBody>
      </p:sp>
      <p:sp>
        <p:nvSpPr>
          <p:cNvPr id="60" name="Text 4"/>
          <p:cNvSpPr>
            <a:spLocks noGrp="1"/>
          </p:cNvSpPr>
          <p:nvPr>
            <p:ph type="body" sz="quarter" idx="32" hasCustomPrompt="1"/>
          </p:nvPr>
        </p:nvSpPr>
        <p:spPr>
          <a:xfrm>
            <a:off x="2456970" y="3376227"/>
            <a:ext cx="1968679" cy="402090"/>
          </a:xfrm>
        </p:spPr>
        <p:txBody>
          <a:bodyPr anchor="b">
            <a:noAutofit/>
          </a:bodyPr>
          <a:lstStyle>
            <a:lvl1pPr marL="0" indent="0">
              <a:buNone/>
              <a:defRPr lang="ru-RU" sz="120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61" name="Picture 2"/>
          <p:cNvSpPr>
            <a:spLocks noGrp="1"/>
          </p:cNvSpPr>
          <p:nvPr>
            <p:ph type="pic" sz="quarter" idx="33"/>
          </p:nvPr>
        </p:nvSpPr>
        <p:spPr>
          <a:xfrm>
            <a:off x="637203" y="3313972"/>
            <a:ext cx="1571128" cy="1330566"/>
          </a:xfrm>
          <a:prstGeom prst="rect">
            <a:avLst/>
          </a:prstGeom>
        </p:spPr>
        <p:txBody>
          <a:bodyPr>
            <a:normAutofit/>
          </a:bodyPr>
          <a:lstStyle>
            <a:lvl1pPr marL="0" indent="0">
              <a:buNone/>
              <a:defRPr sz="1050">
                <a:solidFill>
                  <a:schemeClr val="tx1">
                    <a:lumMod val="50000"/>
                    <a:lumOff val="50000"/>
                  </a:schemeClr>
                </a:solidFill>
              </a:defRPr>
            </a:lvl1pPr>
          </a:lstStyle>
          <a:p>
            <a:r>
              <a:rPr lang="en-US"/>
              <a:t>Click icon to add picture</a:t>
            </a:r>
            <a:endParaRPr lang="ru-RU" dirty="0"/>
          </a:p>
        </p:txBody>
      </p:sp>
      <p:sp>
        <p:nvSpPr>
          <p:cNvPr id="55" name="Text 5"/>
          <p:cNvSpPr>
            <a:spLocks noGrp="1"/>
          </p:cNvSpPr>
          <p:nvPr>
            <p:ph type="body" sz="quarter" idx="28" hasCustomPrompt="1"/>
          </p:nvPr>
        </p:nvSpPr>
        <p:spPr>
          <a:xfrm>
            <a:off x="6494056" y="2250122"/>
            <a:ext cx="1789681" cy="866221"/>
          </a:xfrm>
        </p:spPr>
        <p:txBody>
          <a:bodyPr>
            <a:noAutofit/>
          </a:bodyPr>
          <a:lstStyle>
            <a:lvl1pPr marL="0" indent="0" algn="l">
              <a:lnSpc>
                <a:spcPct val="130000"/>
              </a:lnSpc>
              <a:buNone/>
              <a:defRPr lang="ru-RU" sz="975"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vl2pPr marL="192881" indent="0" algn="ctr">
              <a:buNone/>
              <a:defRPr sz="675"/>
            </a:lvl2pPr>
            <a:lvl3pPr marL="385763" indent="0" algn="ctr">
              <a:buNone/>
              <a:defRPr sz="675"/>
            </a:lvl3pPr>
            <a:lvl4pPr marL="578644" indent="0" algn="ctr">
              <a:buNone/>
              <a:defRPr sz="675"/>
            </a:lvl4pPr>
            <a:lvl5pPr marL="771525" indent="0" algn="ctr">
              <a:buNone/>
              <a:defRPr sz="675"/>
            </a:lvl5pPr>
          </a:lstStyle>
          <a:p>
            <a:pPr lvl="0"/>
            <a:r>
              <a:rPr lang="en-US"/>
              <a:t>Click to add text</a:t>
            </a:r>
            <a:endParaRPr lang="ru-RU" dirty="0"/>
          </a:p>
        </p:txBody>
      </p:sp>
      <p:sp>
        <p:nvSpPr>
          <p:cNvPr id="56" name="Text 6"/>
          <p:cNvSpPr>
            <a:spLocks noGrp="1"/>
          </p:cNvSpPr>
          <p:nvPr>
            <p:ph type="body" sz="quarter" idx="29" hasCustomPrompt="1"/>
          </p:nvPr>
        </p:nvSpPr>
        <p:spPr>
          <a:xfrm>
            <a:off x="6497319" y="1842283"/>
            <a:ext cx="1968679" cy="402090"/>
          </a:xfrm>
        </p:spPr>
        <p:txBody>
          <a:bodyPr anchor="b">
            <a:noAutofit/>
          </a:bodyPr>
          <a:lstStyle>
            <a:lvl1pPr marL="0" indent="0">
              <a:buNone/>
              <a:defRPr lang="ru-RU" sz="120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57" name="Picture 3"/>
          <p:cNvSpPr>
            <a:spLocks noGrp="1"/>
          </p:cNvSpPr>
          <p:nvPr>
            <p:ph type="pic" sz="quarter" idx="30"/>
          </p:nvPr>
        </p:nvSpPr>
        <p:spPr>
          <a:xfrm>
            <a:off x="4675920" y="1785776"/>
            <a:ext cx="1571128" cy="1330566"/>
          </a:xfrm>
          <a:prstGeom prst="rect">
            <a:avLst/>
          </a:prstGeom>
        </p:spPr>
        <p:txBody>
          <a:bodyPr>
            <a:normAutofit/>
          </a:bodyPr>
          <a:lstStyle>
            <a:lvl1pPr marL="0" indent="0">
              <a:buNone/>
              <a:defRPr sz="1050">
                <a:solidFill>
                  <a:schemeClr val="tx1">
                    <a:lumMod val="50000"/>
                    <a:lumOff val="50000"/>
                  </a:schemeClr>
                </a:solidFill>
              </a:defRPr>
            </a:lvl1pPr>
          </a:lstStyle>
          <a:p>
            <a:r>
              <a:rPr lang="en-US"/>
              <a:t>Click icon to add picture</a:t>
            </a:r>
            <a:endParaRPr lang="ru-RU" dirty="0"/>
          </a:p>
        </p:txBody>
      </p:sp>
      <p:sp>
        <p:nvSpPr>
          <p:cNvPr id="21" name="Text 7"/>
          <p:cNvSpPr>
            <a:spLocks noGrp="1"/>
          </p:cNvSpPr>
          <p:nvPr>
            <p:ph type="body" sz="quarter" idx="16" hasCustomPrompt="1"/>
          </p:nvPr>
        </p:nvSpPr>
        <p:spPr>
          <a:xfrm>
            <a:off x="2453707" y="2250122"/>
            <a:ext cx="1789681" cy="866221"/>
          </a:xfrm>
        </p:spPr>
        <p:txBody>
          <a:bodyPr>
            <a:noAutofit/>
          </a:bodyPr>
          <a:lstStyle>
            <a:lvl1pPr marL="0" indent="0" algn="l">
              <a:lnSpc>
                <a:spcPct val="130000"/>
              </a:lnSpc>
              <a:buNone/>
              <a:defRPr lang="ru-RU" sz="975"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vl2pPr marL="192881" indent="0" algn="ctr">
              <a:buNone/>
              <a:defRPr sz="675"/>
            </a:lvl2pPr>
            <a:lvl3pPr marL="385763" indent="0" algn="ctr">
              <a:buNone/>
              <a:defRPr sz="675"/>
            </a:lvl3pPr>
            <a:lvl4pPr marL="578644" indent="0" algn="ctr">
              <a:buNone/>
              <a:defRPr sz="675"/>
            </a:lvl4pPr>
            <a:lvl5pPr marL="771525" indent="0" algn="ctr">
              <a:buNone/>
              <a:defRPr sz="675"/>
            </a:lvl5pPr>
          </a:lstStyle>
          <a:p>
            <a:pPr lvl="0"/>
            <a:r>
              <a:rPr lang="en-US"/>
              <a:t>Click to add text</a:t>
            </a:r>
            <a:endParaRPr lang="ru-RU" dirty="0"/>
          </a:p>
        </p:txBody>
      </p:sp>
      <p:sp>
        <p:nvSpPr>
          <p:cNvPr id="3" name="Text 8"/>
          <p:cNvSpPr>
            <a:spLocks noGrp="1"/>
          </p:cNvSpPr>
          <p:nvPr>
            <p:ph type="body" sz="quarter" idx="20" hasCustomPrompt="1"/>
          </p:nvPr>
        </p:nvSpPr>
        <p:spPr>
          <a:xfrm>
            <a:off x="2456970" y="1842283"/>
            <a:ext cx="1968679" cy="402090"/>
          </a:xfrm>
        </p:spPr>
        <p:txBody>
          <a:bodyPr anchor="b">
            <a:noAutofit/>
          </a:bodyPr>
          <a:lstStyle>
            <a:lvl1pPr marL="0" indent="0">
              <a:buNone/>
              <a:defRPr lang="ru-RU" sz="1200" kern="1200" dirty="0">
                <a:solidFill>
                  <a:schemeClr val="tx1">
                    <a:lumMod val="75000"/>
                    <a:lumOff val="25000"/>
                  </a:schemeClr>
                </a:solidFill>
                <a:latin typeface="+mj-lt"/>
                <a:ea typeface="Open Sans Semibold" panose="020B0706030804020204" pitchFamily="34" charset="0"/>
                <a:cs typeface="Open Sans Semibold" panose="020B0706030804020204" pitchFamily="34" charset="0"/>
              </a:defRPr>
            </a:lvl1pPr>
          </a:lstStyle>
          <a:p>
            <a:pPr lvl="0"/>
            <a:r>
              <a:rPr lang="en-US"/>
              <a:t>Click to add text</a:t>
            </a:r>
            <a:endParaRPr lang="ru-RU" dirty="0"/>
          </a:p>
        </p:txBody>
      </p:sp>
      <p:sp>
        <p:nvSpPr>
          <p:cNvPr id="16" name="Picture 4"/>
          <p:cNvSpPr>
            <a:spLocks noGrp="1"/>
          </p:cNvSpPr>
          <p:nvPr>
            <p:ph type="pic" sz="quarter" idx="10"/>
          </p:nvPr>
        </p:nvSpPr>
        <p:spPr>
          <a:xfrm>
            <a:off x="637203" y="1780028"/>
            <a:ext cx="1571128" cy="1330566"/>
          </a:xfrm>
          <a:prstGeom prst="rect">
            <a:avLst/>
          </a:prstGeom>
        </p:spPr>
        <p:txBody>
          <a:bodyPr>
            <a:normAutofit/>
          </a:bodyPr>
          <a:lstStyle>
            <a:lvl1pPr marL="0" indent="0">
              <a:buNone/>
              <a:defRPr sz="1050">
                <a:solidFill>
                  <a:schemeClr val="tx1">
                    <a:lumMod val="50000"/>
                    <a:lumOff val="50000"/>
                  </a:schemeClr>
                </a:solidFill>
              </a:defRPr>
            </a:lvl1pPr>
          </a:lstStyle>
          <a:p>
            <a:r>
              <a:rPr lang="en-US"/>
              <a:t>Click icon to add picture</a:t>
            </a:r>
            <a:endParaRPr lang="ru-RU" dirty="0"/>
          </a:p>
        </p:txBody>
      </p:sp>
      <p:sp>
        <p:nvSpPr>
          <p:cNvPr id="22" name="Text 9"/>
          <p:cNvSpPr>
            <a:spLocks noGrp="1"/>
          </p:cNvSpPr>
          <p:nvPr>
            <p:ph type="body" sz="quarter" idx="37" hasCustomPrompt="1"/>
          </p:nvPr>
        </p:nvSpPr>
        <p:spPr>
          <a:xfrm>
            <a:off x="677687" y="1183809"/>
            <a:ext cx="6798758" cy="503723"/>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23" name="Title"/>
          <p:cNvSpPr>
            <a:spLocks noGrp="1"/>
          </p:cNvSpPr>
          <p:nvPr>
            <p:ph type="title" hasCustomPrompt="1"/>
          </p:nvPr>
        </p:nvSpPr>
        <p:spPr>
          <a:xfrm>
            <a:off x="647700" y="280131"/>
            <a:ext cx="6296025"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710062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3" name="Video 1"/>
          <p:cNvSpPr>
            <a:spLocks noGrp="1"/>
          </p:cNvSpPr>
          <p:nvPr>
            <p:ph type="media" sz="quarter" idx="17" hasCustomPrompt="1"/>
          </p:nvPr>
        </p:nvSpPr>
        <p:spPr>
          <a:xfrm>
            <a:off x="1732870" y="2017817"/>
            <a:ext cx="4914000" cy="2798055"/>
          </a:xfrm>
        </p:spPr>
        <p:txBody>
          <a:bodyPr/>
          <a:lstStyle>
            <a:lvl1pPr>
              <a:defRPr>
                <a:solidFill>
                  <a:schemeClr val="tx1">
                    <a:lumMod val="50000"/>
                    <a:lumOff val="50000"/>
                  </a:schemeClr>
                </a:solidFill>
              </a:defRPr>
            </a:lvl1pPr>
          </a:lstStyle>
          <a:p>
            <a:r>
              <a:rPr lang="en-US"/>
              <a:t>Click icon to add video</a:t>
            </a:r>
            <a:endParaRPr lang="ru-RU" dirty="0"/>
          </a:p>
        </p:txBody>
      </p:sp>
      <p:sp>
        <p:nvSpPr>
          <p:cNvPr id="6" name="Text 1"/>
          <p:cNvSpPr>
            <a:spLocks noGrp="1"/>
          </p:cNvSpPr>
          <p:nvPr>
            <p:ph type="body" sz="quarter" idx="16" hasCustomPrompt="1"/>
          </p:nvPr>
        </p:nvSpPr>
        <p:spPr>
          <a:xfrm>
            <a:off x="677688" y="1183809"/>
            <a:ext cx="6486473" cy="596176"/>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7" name="Title"/>
          <p:cNvSpPr>
            <a:spLocks noGrp="1"/>
          </p:cNvSpPr>
          <p:nvPr>
            <p:ph type="title" hasCustomPrompt="1"/>
          </p:nvPr>
        </p:nvSpPr>
        <p:spPr>
          <a:xfrm>
            <a:off x="647700" y="280131"/>
            <a:ext cx="7196138"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5071573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Major Point">
    <p:bg>
      <p:bgPr>
        <a:solidFill>
          <a:schemeClr val="bg1">
            <a:lumMod val="85000"/>
          </a:schemeClr>
        </a:solidFill>
        <a:effectLst/>
      </p:bgPr>
    </p:bg>
    <p:spTree>
      <p:nvGrpSpPr>
        <p:cNvPr id="1" name=""/>
        <p:cNvGrpSpPr/>
        <p:nvPr/>
      </p:nvGrpSpPr>
      <p:grpSpPr>
        <a:xfrm>
          <a:off x="0" y="0"/>
          <a:ext cx="0" cy="0"/>
          <a:chOff x="0" y="0"/>
          <a:chExt cx="0" cy="0"/>
        </a:xfrm>
      </p:grpSpPr>
      <p:sp>
        <p:nvSpPr>
          <p:cNvPr id="6" name="Picture 1"/>
          <p:cNvSpPr>
            <a:spLocks noGrp="1"/>
          </p:cNvSpPr>
          <p:nvPr>
            <p:ph type="pic" sz="quarter" idx="10"/>
          </p:nvPr>
        </p:nvSpPr>
        <p:spPr>
          <a:xfrm>
            <a:off x="-8878" y="1"/>
            <a:ext cx="9152878" cy="5143499"/>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7" name="Text 1"/>
          <p:cNvSpPr>
            <a:spLocks noGrp="1"/>
          </p:cNvSpPr>
          <p:nvPr>
            <p:ph type="body" sz="quarter" idx="27" hasCustomPrompt="1"/>
          </p:nvPr>
        </p:nvSpPr>
        <p:spPr>
          <a:xfrm>
            <a:off x="5435472" y="2564607"/>
            <a:ext cx="2549006" cy="1886971"/>
          </a:xfrm>
        </p:spPr>
        <p:txBody>
          <a:bodyPr>
            <a:noAutofit/>
          </a:bodyPr>
          <a:lstStyle>
            <a:lvl1pPr>
              <a:lnSpc>
                <a:spcPct val="130000"/>
              </a:lnSpc>
              <a:defRPr lang="ru-RU" sz="1050" kern="1200" dirty="0">
                <a:solidFill>
                  <a:schemeClr val="bg1"/>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8028843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63" name="Text 1"/>
          <p:cNvSpPr>
            <a:spLocks noGrp="1"/>
          </p:cNvSpPr>
          <p:nvPr>
            <p:ph type="body" sz="quarter" idx="38" hasCustomPrompt="1"/>
          </p:nvPr>
        </p:nvSpPr>
        <p:spPr>
          <a:xfrm>
            <a:off x="6713216" y="4145153"/>
            <a:ext cx="1768475" cy="349997"/>
          </a:xfrm>
        </p:spPr>
        <p:txBody>
          <a:bodyPr anchor="t">
            <a:normAutofit/>
          </a:bodyPr>
          <a:lstStyle>
            <a:lvl1pPr algn="ctr">
              <a:defRPr sz="1200" i="1" baseline="0">
                <a:solidFill>
                  <a:schemeClr val="tx1">
                    <a:lumMod val="50000"/>
                    <a:lumOff val="50000"/>
                  </a:schemeClr>
                </a:solidFill>
                <a:latin typeface="+mn-lt"/>
              </a:defRPr>
            </a:lvl1pPr>
          </a:lstStyle>
          <a:p>
            <a:pPr lvl="0"/>
            <a:r>
              <a:rPr lang="en-US"/>
              <a:t>Click to add text</a:t>
            </a:r>
            <a:endParaRPr lang="ru-RU" dirty="0"/>
          </a:p>
        </p:txBody>
      </p:sp>
      <p:sp>
        <p:nvSpPr>
          <p:cNvPr id="62" name="Text 2"/>
          <p:cNvSpPr>
            <a:spLocks noGrp="1"/>
          </p:cNvSpPr>
          <p:nvPr>
            <p:ph type="body" sz="quarter" idx="37" hasCustomPrompt="1"/>
          </p:nvPr>
        </p:nvSpPr>
        <p:spPr>
          <a:xfrm>
            <a:off x="6713216" y="3838226"/>
            <a:ext cx="1768475" cy="335804"/>
          </a:xfrm>
        </p:spPr>
        <p:txBody>
          <a:bodyPr anchor="b">
            <a:noAutofit/>
          </a:bodyPr>
          <a:lstStyle>
            <a:lvl1pPr algn="ctr">
              <a:lnSpc>
                <a:spcPct val="110000"/>
              </a:lnSpc>
              <a:defRPr sz="1200" baseline="0">
                <a:solidFill>
                  <a:schemeClr val="tx1">
                    <a:lumMod val="75000"/>
                    <a:lumOff val="25000"/>
                  </a:schemeClr>
                </a:solidFill>
                <a:latin typeface="+mj-lt"/>
              </a:defRPr>
            </a:lvl1pPr>
          </a:lstStyle>
          <a:p>
            <a:pPr lvl="0"/>
            <a:r>
              <a:rPr lang="en-US"/>
              <a:t>Click to add text</a:t>
            </a:r>
            <a:endParaRPr lang="ru-RU" dirty="0"/>
          </a:p>
        </p:txBody>
      </p:sp>
      <p:sp>
        <p:nvSpPr>
          <p:cNvPr id="61" name="Text 3"/>
          <p:cNvSpPr>
            <a:spLocks noGrp="1"/>
          </p:cNvSpPr>
          <p:nvPr>
            <p:ph type="body" sz="quarter" idx="36" hasCustomPrompt="1"/>
          </p:nvPr>
        </p:nvSpPr>
        <p:spPr>
          <a:xfrm>
            <a:off x="4696336" y="4145153"/>
            <a:ext cx="1768475" cy="349997"/>
          </a:xfrm>
        </p:spPr>
        <p:txBody>
          <a:bodyPr anchor="t">
            <a:normAutofit/>
          </a:bodyPr>
          <a:lstStyle>
            <a:lvl1pPr algn="ctr">
              <a:defRPr sz="1200" i="1" baseline="0">
                <a:solidFill>
                  <a:schemeClr val="tx1">
                    <a:lumMod val="50000"/>
                    <a:lumOff val="50000"/>
                  </a:schemeClr>
                </a:solidFill>
                <a:latin typeface="+mn-lt"/>
              </a:defRPr>
            </a:lvl1pPr>
          </a:lstStyle>
          <a:p>
            <a:pPr lvl="0"/>
            <a:r>
              <a:rPr lang="en-US"/>
              <a:t>Click to add text</a:t>
            </a:r>
            <a:endParaRPr lang="ru-RU" dirty="0"/>
          </a:p>
        </p:txBody>
      </p:sp>
      <p:sp>
        <p:nvSpPr>
          <p:cNvPr id="60" name="Text 4"/>
          <p:cNvSpPr>
            <a:spLocks noGrp="1"/>
          </p:cNvSpPr>
          <p:nvPr>
            <p:ph type="body" sz="quarter" idx="35" hasCustomPrompt="1"/>
          </p:nvPr>
        </p:nvSpPr>
        <p:spPr>
          <a:xfrm>
            <a:off x="4696336" y="3838226"/>
            <a:ext cx="1768475" cy="335804"/>
          </a:xfrm>
        </p:spPr>
        <p:txBody>
          <a:bodyPr anchor="b">
            <a:noAutofit/>
          </a:bodyPr>
          <a:lstStyle>
            <a:lvl1pPr algn="ctr">
              <a:lnSpc>
                <a:spcPct val="110000"/>
              </a:lnSpc>
              <a:defRPr sz="1200" baseline="0">
                <a:solidFill>
                  <a:schemeClr val="tx1">
                    <a:lumMod val="75000"/>
                    <a:lumOff val="25000"/>
                  </a:schemeClr>
                </a:solidFill>
                <a:latin typeface="+mj-lt"/>
              </a:defRPr>
            </a:lvl1pPr>
          </a:lstStyle>
          <a:p>
            <a:pPr lvl="0"/>
            <a:r>
              <a:rPr lang="en-US"/>
              <a:t>Click to add text</a:t>
            </a:r>
            <a:endParaRPr lang="ru-RU" dirty="0"/>
          </a:p>
        </p:txBody>
      </p:sp>
      <p:sp>
        <p:nvSpPr>
          <p:cNvPr id="59" name="Text 5"/>
          <p:cNvSpPr>
            <a:spLocks noGrp="1"/>
          </p:cNvSpPr>
          <p:nvPr>
            <p:ph type="body" sz="quarter" idx="34" hasCustomPrompt="1"/>
          </p:nvPr>
        </p:nvSpPr>
        <p:spPr>
          <a:xfrm>
            <a:off x="2679456" y="4145153"/>
            <a:ext cx="1768475" cy="349997"/>
          </a:xfrm>
        </p:spPr>
        <p:txBody>
          <a:bodyPr anchor="t">
            <a:normAutofit/>
          </a:bodyPr>
          <a:lstStyle>
            <a:lvl1pPr algn="ctr">
              <a:defRPr sz="1200" i="1" baseline="0">
                <a:solidFill>
                  <a:schemeClr val="tx1">
                    <a:lumMod val="50000"/>
                    <a:lumOff val="50000"/>
                  </a:schemeClr>
                </a:solidFill>
                <a:latin typeface="+mn-lt"/>
              </a:defRPr>
            </a:lvl1pPr>
          </a:lstStyle>
          <a:p>
            <a:pPr lvl="0"/>
            <a:r>
              <a:rPr lang="en-US"/>
              <a:t>Click to add text</a:t>
            </a:r>
            <a:endParaRPr lang="ru-RU" dirty="0"/>
          </a:p>
        </p:txBody>
      </p:sp>
      <p:sp>
        <p:nvSpPr>
          <p:cNvPr id="58" name="Text 6"/>
          <p:cNvSpPr>
            <a:spLocks noGrp="1"/>
          </p:cNvSpPr>
          <p:nvPr>
            <p:ph type="body" sz="quarter" idx="33" hasCustomPrompt="1"/>
          </p:nvPr>
        </p:nvSpPr>
        <p:spPr>
          <a:xfrm>
            <a:off x="2679456" y="3838226"/>
            <a:ext cx="1768475" cy="335804"/>
          </a:xfrm>
        </p:spPr>
        <p:txBody>
          <a:bodyPr anchor="b">
            <a:noAutofit/>
          </a:bodyPr>
          <a:lstStyle>
            <a:lvl1pPr algn="ctr">
              <a:lnSpc>
                <a:spcPct val="110000"/>
              </a:lnSpc>
              <a:defRPr sz="1200" baseline="0">
                <a:solidFill>
                  <a:schemeClr val="tx1">
                    <a:lumMod val="75000"/>
                    <a:lumOff val="25000"/>
                  </a:schemeClr>
                </a:solidFill>
                <a:latin typeface="+mj-lt"/>
              </a:defRPr>
            </a:lvl1pPr>
          </a:lstStyle>
          <a:p>
            <a:pPr lvl="0"/>
            <a:r>
              <a:rPr lang="en-US"/>
              <a:t>Click to add text</a:t>
            </a:r>
            <a:endParaRPr lang="ru-RU" dirty="0"/>
          </a:p>
        </p:txBody>
      </p:sp>
      <p:sp>
        <p:nvSpPr>
          <p:cNvPr id="57" name="Text 7"/>
          <p:cNvSpPr>
            <a:spLocks noGrp="1"/>
          </p:cNvSpPr>
          <p:nvPr>
            <p:ph type="body" sz="quarter" idx="32" hasCustomPrompt="1"/>
          </p:nvPr>
        </p:nvSpPr>
        <p:spPr>
          <a:xfrm>
            <a:off x="645469" y="4145153"/>
            <a:ext cx="1768475" cy="349997"/>
          </a:xfrm>
        </p:spPr>
        <p:txBody>
          <a:bodyPr anchor="t">
            <a:normAutofit/>
          </a:bodyPr>
          <a:lstStyle>
            <a:lvl1pPr algn="ctr">
              <a:defRPr sz="1200" i="1" baseline="0">
                <a:solidFill>
                  <a:schemeClr val="tx1">
                    <a:lumMod val="50000"/>
                    <a:lumOff val="50000"/>
                  </a:schemeClr>
                </a:solidFill>
                <a:latin typeface="+mn-lt"/>
              </a:defRPr>
            </a:lvl1pPr>
          </a:lstStyle>
          <a:p>
            <a:pPr lvl="0"/>
            <a:r>
              <a:rPr lang="en-US"/>
              <a:t>Click to add text</a:t>
            </a:r>
            <a:endParaRPr lang="ru-RU" dirty="0"/>
          </a:p>
        </p:txBody>
      </p:sp>
      <p:sp>
        <p:nvSpPr>
          <p:cNvPr id="9" name="Text 8"/>
          <p:cNvSpPr>
            <a:spLocks noGrp="1"/>
          </p:cNvSpPr>
          <p:nvPr>
            <p:ph type="body" sz="quarter" idx="28" hasCustomPrompt="1"/>
          </p:nvPr>
        </p:nvSpPr>
        <p:spPr>
          <a:xfrm>
            <a:off x="645469" y="3838226"/>
            <a:ext cx="1768475" cy="335804"/>
          </a:xfrm>
        </p:spPr>
        <p:txBody>
          <a:bodyPr anchor="b">
            <a:noAutofit/>
          </a:bodyPr>
          <a:lstStyle>
            <a:lvl1pPr algn="ctr">
              <a:lnSpc>
                <a:spcPct val="110000"/>
              </a:lnSpc>
              <a:defRPr sz="1200" baseline="0">
                <a:solidFill>
                  <a:schemeClr val="tx1">
                    <a:lumMod val="75000"/>
                    <a:lumOff val="25000"/>
                  </a:schemeClr>
                </a:solidFill>
                <a:latin typeface="+mj-lt"/>
              </a:defRPr>
            </a:lvl1pPr>
          </a:lstStyle>
          <a:p>
            <a:pPr lvl="0"/>
            <a:r>
              <a:rPr lang="en-US"/>
              <a:t>Click to add text</a:t>
            </a:r>
            <a:endParaRPr lang="ru-RU" dirty="0"/>
          </a:p>
        </p:txBody>
      </p:sp>
      <p:sp>
        <p:nvSpPr>
          <p:cNvPr id="53" name="Picture 1"/>
          <p:cNvSpPr>
            <a:spLocks noGrp="1"/>
          </p:cNvSpPr>
          <p:nvPr>
            <p:ph type="pic" sz="quarter" idx="27"/>
          </p:nvPr>
        </p:nvSpPr>
        <p:spPr>
          <a:xfrm>
            <a:off x="6851146" y="2108213"/>
            <a:ext cx="1472727" cy="1472727"/>
          </a:xfrm>
          <a:prstGeom prst="ellipse">
            <a:avLst/>
          </a:prstGeo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52" name="Picture 2"/>
          <p:cNvSpPr>
            <a:spLocks noGrp="1"/>
          </p:cNvSpPr>
          <p:nvPr>
            <p:ph type="pic" sz="quarter" idx="26"/>
          </p:nvPr>
        </p:nvSpPr>
        <p:spPr>
          <a:xfrm>
            <a:off x="4834266" y="2108426"/>
            <a:ext cx="1472727" cy="1472727"/>
          </a:xfrm>
          <a:prstGeom prst="ellipse">
            <a:avLst/>
          </a:prstGeo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51" name="Picture 3"/>
          <p:cNvSpPr>
            <a:spLocks noGrp="1"/>
          </p:cNvSpPr>
          <p:nvPr>
            <p:ph type="pic" sz="quarter" idx="25"/>
          </p:nvPr>
        </p:nvSpPr>
        <p:spPr>
          <a:xfrm>
            <a:off x="2817386" y="2108213"/>
            <a:ext cx="1472727" cy="1472727"/>
          </a:xfrm>
          <a:prstGeom prst="ellipse">
            <a:avLst/>
          </a:prstGeo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5" name="Picture 4"/>
          <p:cNvSpPr>
            <a:spLocks noGrp="1"/>
          </p:cNvSpPr>
          <p:nvPr>
            <p:ph type="pic" sz="quarter" idx="24"/>
          </p:nvPr>
        </p:nvSpPr>
        <p:spPr>
          <a:xfrm>
            <a:off x="799919" y="2108371"/>
            <a:ext cx="1472727" cy="1472727"/>
          </a:xfrm>
          <a:prstGeom prst="ellipse">
            <a:avLst/>
          </a:prstGeo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18" name="Text 9"/>
          <p:cNvSpPr>
            <a:spLocks noGrp="1"/>
          </p:cNvSpPr>
          <p:nvPr>
            <p:ph type="body" sz="quarter" idx="16" hasCustomPrompt="1"/>
          </p:nvPr>
        </p:nvSpPr>
        <p:spPr>
          <a:xfrm>
            <a:off x="677688" y="1183809"/>
            <a:ext cx="6505166" cy="596176"/>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19" name="Title"/>
          <p:cNvSpPr>
            <a:spLocks noGrp="1"/>
          </p:cNvSpPr>
          <p:nvPr>
            <p:ph type="title" hasCustomPrompt="1"/>
          </p:nvPr>
        </p:nvSpPr>
        <p:spPr>
          <a:xfrm>
            <a:off x="647700" y="280131"/>
            <a:ext cx="7174007"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41688261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Process">
    <p:spTree>
      <p:nvGrpSpPr>
        <p:cNvPr id="1" name=""/>
        <p:cNvGrpSpPr/>
        <p:nvPr/>
      </p:nvGrpSpPr>
      <p:grpSpPr>
        <a:xfrm>
          <a:off x="0" y="0"/>
          <a:ext cx="0" cy="0"/>
          <a:chOff x="0" y="0"/>
          <a:chExt cx="0" cy="0"/>
        </a:xfrm>
      </p:grpSpPr>
      <p:sp>
        <p:nvSpPr>
          <p:cNvPr id="39" name="Text 1"/>
          <p:cNvSpPr>
            <a:spLocks noGrp="1"/>
          </p:cNvSpPr>
          <p:nvPr>
            <p:ph type="body" sz="quarter" idx="31" hasCustomPrompt="1"/>
          </p:nvPr>
        </p:nvSpPr>
        <p:spPr>
          <a:xfrm>
            <a:off x="7252926" y="3569028"/>
            <a:ext cx="1640536" cy="863162"/>
          </a:xfrm>
        </p:spPr>
        <p:txBody>
          <a:bodyPr>
            <a:noAutofit/>
          </a:bodyPr>
          <a:lstStyle>
            <a:lvl1pPr>
              <a:lnSpc>
                <a:spcPct val="130000"/>
              </a:lnSpc>
              <a:defRPr lang="ru-RU" sz="1050" kern="1200" baseline="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buFont typeface="Arial" panose="020B0604020202020204" pitchFamily="34" charset="0"/>
              <a:buNone/>
            </a:pPr>
            <a:r>
              <a:rPr lang="en-US"/>
              <a:t>Click to add text</a:t>
            </a:r>
            <a:endParaRPr lang="ru-RU" dirty="0"/>
          </a:p>
        </p:txBody>
      </p:sp>
      <p:sp>
        <p:nvSpPr>
          <p:cNvPr id="40" name="Picture 1"/>
          <p:cNvSpPr>
            <a:spLocks noGrp="1"/>
          </p:cNvSpPr>
          <p:nvPr>
            <p:ph type="pic" sz="quarter" idx="32"/>
          </p:nvPr>
        </p:nvSpPr>
        <p:spPr>
          <a:xfrm>
            <a:off x="7248090" y="2056948"/>
            <a:ext cx="1269000" cy="1269000"/>
          </a:xfrm>
          <a:prstGeom prst="ellipse">
            <a:avLst/>
          </a:prstGeo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34" name="Text 2"/>
          <p:cNvSpPr>
            <a:spLocks noGrp="1"/>
          </p:cNvSpPr>
          <p:nvPr>
            <p:ph type="body" sz="quarter" idx="29" hasCustomPrompt="1"/>
          </p:nvPr>
        </p:nvSpPr>
        <p:spPr>
          <a:xfrm>
            <a:off x="5579235" y="3569028"/>
            <a:ext cx="1640536" cy="863162"/>
          </a:xfrm>
        </p:spPr>
        <p:txBody>
          <a:bodyPr>
            <a:noAutofit/>
          </a:bodyPr>
          <a:lstStyle>
            <a:lvl1pPr>
              <a:lnSpc>
                <a:spcPct val="130000"/>
              </a:lnSpc>
              <a:defRPr lang="ru-RU" sz="1050" kern="1200" baseline="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buFont typeface="Arial" panose="020B0604020202020204" pitchFamily="34" charset="0"/>
              <a:buNone/>
            </a:pPr>
            <a:r>
              <a:rPr lang="en-US"/>
              <a:t>Click to add text</a:t>
            </a:r>
            <a:endParaRPr lang="ru-RU" dirty="0"/>
          </a:p>
        </p:txBody>
      </p:sp>
      <p:sp>
        <p:nvSpPr>
          <p:cNvPr id="35" name="Picture 2"/>
          <p:cNvSpPr>
            <a:spLocks noGrp="1"/>
          </p:cNvSpPr>
          <p:nvPr>
            <p:ph type="pic" sz="quarter" idx="30"/>
          </p:nvPr>
        </p:nvSpPr>
        <p:spPr>
          <a:xfrm>
            <a:off x="5600803" y="2056948"/>
            <a:ext cx="1269000" cy="1269000"/>
          </a:xfrm>
          <a:prstGeom prst="ellipse">
            <a:avLst/>
          </a:prstGeo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29" name="Text 3"/>
          <p:cNvSpPr>
            <a:spLocks noGrp="1"/>
          </p:cNvSpPr>
          <p:nvPr>
            <p:ph type="body" sz="quarter" idx="27" hasCustomPrompt="1"/>
          </p:nvPr>
        </p:nvSpPr>
        <p:spPr>
          <a:xfrm>
            <a:off x="3908802" y="3569028"/>
            <a:ext cx="1640536" cy="863162"/>
          </a:xfrm>
        </p:spPr>
        <p:txBody>
          <a:bodyPr>
            <a:noAutofit/>
          </a:bodyPr>
          <a:lstStyle>
            <a:lvl1pPr>
              <a:lnSpc>
                <a:spcPct val="130000"/>
              </a:lnSpc>
              <a:defRPr lang="ru-RU" sz="1050" kern="1200" baseline="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buFont typeface="Arial" panose="020B0604020202020204" pitchFamily="34" charset="0"/>
              <a:buNone/>
            </a:pPr>
            <a:r>
              <a:rPr lang="en-US"/>
              <a:t>Click to add text</a:t>
            </a:r>
            <a:endParaRPr lang="ru-RU" dirty="0"/>
          </a:p>
        </p:txBody>
      </p:sp>
      <p:sp>
        <p:nvSpPr>
          <p:cNvPr id="30" name="Picture 3"/>
          <p:cNvSpPr>
            <a:spLocks noGrp="1"/>
          </p:cNvSpPr>
          <p:nvPr>
            <p:ph type="pic" sz="quarter" idx="28"/>
          </p:nvPr>
        </p:nvSpPr>
        <p:spPr>
          <a:xfrm>
            <a:off x="3928215" y="2056948"/>
            <a:ext cx="1269000" cy="1269000"/>
          </a:xfrm>
          <a:prstGeom prst="ellipse">
            <a:avLst/>
          </a:prstGeo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17" name="Text 4"/>
          <p:cNvSpPr>
            <a:spLocks noGrp="1"/>
          </p:cNvSpPr>
          <p:nvPr>
            <p:ph type="body" sz="quarter" idx="25" hasCustomPrompt="1"/>
          </p:nvPr>
        </p:nvSpPr>
        <p:spPr>
          <a:xfrm>
            <a:off x="2238368" y="3569028"/>
            <a:ext cx="1640536" cy="863162"/>
          </a:xfrm>
        </p:spPr>
        <p:txBody>
          <a:bodyPr>
            <a:noAutofit/>
          </a:bodyPr>
          <a:lstStyle>
            <a:lvl1pPr>
              <a:lnSpc>
                <a:spcPct val="130000"/>
              </a:lnSpc>
              <a:defRPr lang="ru-RU" sz="1050" kern="1200" baseline="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buFont typeface="Arial" panose="020B0604020202020204" pitchFamily="34" charset="0"/>
              <a:buNone/>
            </a:pPr>
            <a:r>
              <a:rPr lang="en-US"/>
              <a:t>Click to add text</a:t>
            </a:r>
            <a:endParaRPr lang="ru-RU" dirty="0"/>
          </a:p>
        </p:txBody>
      </p:sp>
      <p:sp>
        <p:nvSpPr>
          <p:cNvPr id="18" name="Picture 4"/>
          <p:cNvSpPr>
            <a:spLocks noGrp="1"/>
          </p:cNvSpPr>
          <p:nvPr>
            <p:ph type="pic" sz="quarter" idx="26"/>
          </p:nvPr>
        </p:nvSpPr>
        <p:spPr>
          <a:xfrm>
            <a:off x="2289495" y="2056948"/>
            <a:ext cx="1269000" cy="1269000"/>
          </a:xfrm>
          <a:prstGeom prst="ellipse">
            <a:avLst/>
          </a:prstGeo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23" name="Text 5"/>
          <p:cNvSpPr>
            <a:spLocks noGrp="1"/>
          </p:cNvSpPr>
          <p:nvPr>
            <p:ph type="body" sz="quarter" idx="13" hasCustomPrompt="1"/>
          </p:nvPr>
        </p:nvSpPr>
        <p:spPr>
          <a:xfrm>
            <a:off x="559805" y="3569028"/>
            <a:ext cx="1640536" cy="863162"/>
          </a:xfrm>
        </p:spPr>
        <p:txBody>
          <a:bodyPr>
            <a:noAutofit/>
          </a:bodyPr>
          <a:lstStyle>
            <a:lvl1pPr>
              <a:lnSpc>
                <a:spcPct val="130000"/>
              </a:lnSpc>
              <a:defRPr lang="ru-RU" sz="1050" kern="1200" baseline="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marL="0" lvl="0" indent="0" algn="l" defTabSz="514350" rtl="0" eaLnBrk="1" latinLnBrk="0" hangingPunct="1">
              <a:lnSpc>
                <a:spcPct val="130000"/>
              </a:lnSpc>
              <a:spcBef>
                <a:spcPts val="563"/>
              </a:spcBef>
              <a:buFont typeface="Arial" panose="020B0604020202020204" pitchFamily="34" charset="0"/>
              <a:buNone/>
            </a:pPr>
            <a:r>
              <a:rPr lang="en-US"/>
              <a:t>Click to add text</a:t>
            </a:r>
            <a:endParaRPr lang="ru-RU" dirty="0"/>
          </a:p>
        </p:txBody>
      </p:sp>
      <p:sp>
        <p:nvSpPr>
          <p:cNvPr id="9" name="Picture 5"/>
          <p:cNvSpPr>
            <a:spLocks noGrp="1"/>
          </p:cNvSpPr>
          <p:nvPr>
            <p:ph type="pic" sz="quarter" idx="24"/>
          </p:nvPr>
        </p:nvSpPr>
        <p:spPr>
          <a:xfrm>
            <a:off x="632025" y="2056948"/>
            <a:ext cx="1269000" cy="1269000"/>
          </a:xfrm>
          <a:prstGeom prst="ellipse">
            <a:avLst/>
          </a:prstGeo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19" name="Text 6"/>
          <p:cNvSpPr>
            <a:spLocks noGrp="1"/>
          </p:cNvSpPr>
          <p:nvPr>
            <p:ph type="body" sz="quarter" idx="16" hasCustomPrompt="1"/>
          </p:nvPr>
        </p:nvSpPr>
        <p:spPr>
          <a:xfrm>
            <a:off x="677688" y="1179426"/>
            <a:ext cx="7144019" cy="560340"/>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20" name="Title"/>
          <p:cNvSpPr>
            <a:spLocks noGrp="1"/>
          </p:cNvSpPr>
          <p:nvPr>
            <p:ph type="title" hasCustomPrompt="1"/>
          </p:nvPr>
        </p:nvSpPr>
        <p:spPr>
          <a:xfrm>
            <a:off x="647700" y="280131"/>
            <a:ext cx="7886700"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6669752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Quote - Picture Left">
    <p:spTree>
      <p:nvGrpSpPr>
        <p:cNvPr id="1" name=""/>
        <p:cNvGrpSpPr/>
        <p:nvPr/>
      </p:nvGrpSpPr>
      <p:grpSpPr>
        <a:xfrm>
          <a:off x="0" y="0"/>
          <a:ext cx="0" cy="0"/>
          <a:chOff x="0" y="0"/>
          <a:chExt cx="0" cy="0"/>
        </a:xfrm>
      </p:grpSpPr>
      <p:sp>
        <p:nvSpPr>
          <p:cNvPr id="22" name="Picture 1"/>
          <p:cNvSpPr>
            <a:spLocks noGrp="1"/>
          </p:cNvSpPr>
          <p:nvPr>
            <p:ph type="pic" sz="quarter" idx="22"/>
          </p:nvPr>
        </p:nvSpPr>
        <p:spPr>
          <a:xfrm>
            <a:off x="-784" y="3128963"/>
            <a:ext cx="9144783" cy="2014537"/>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24" name="Text 1"/>
          <p:cNvSpPr>
            <a:spLocks noGrp="1"/>
          </p:cNvSpPr>
          <p:nvPr>
            <p:ph type="body" sz="quarter" idx="26" hasCustomPrompt="1"/>
          </p:nvPr>
        </p:nvSpPr>
        <p:spPr>
          <a:xfrm>
            <a:off x="3216729" y="3953542"/>
            <a:ext cx="4174672" cy="312128"/>
          </a:xfrm>
        </p:spPr>
        <p:txBody>
          <a:bodyPr>
            <a:noAutofit/>
          </a:bodyPr>
          <a:lstStyle>
            <a:lvl1pPr>
              <a:lnSpc>
                <a:spcPct val="130000"/>
              </a:lnSpc>
              <a:defRPr lang="ru-RU" sz="1200" b="1"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21" name="Text 2"/>
          <p:cNvSpPr>
            <a:spLocks noGrp="1"/>
          </p:cNvSpPr>
          <p:nvPr>
            <p:ph type="body" sz="quarter" idx="25" hasCustomPrompt="1"/>
          </p:nvPr>
        </p:nvSpPr>
        <p:spPr>
          <a:xfrm>
            <a:off x="3216729" y="2397380"/>
            <a:ext cx="4174671" cy="1444091"/>
          </a:xfrm>
        </p:spPr>
        <p:txBody>
          <a:bodyPr>
            <a:noAutofit/>
          </a:bodyPr>
          <a:lstStyle>
            <a:lvl1pPr>
              <a:lnSpc>
                <a:spcPct val="130000"/>
              </a:lnSpc>
              <a:defRPr lang="ru-RU" sz="1125"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20" name="Picture 2"/>
          <p:cNvSpPr>
            <a:spLocks noGrp="1"/>
          </p:cNvSpPr>
          <p:nvPr>
            <p:ph type="pic" sz="quarter" idx="24"/>
          </p:nvPr>
        </p:nvSpPr>
        <p:spPr>
          <a:xfrm>
            <a:off x="1087859" y="2426502"/>
            <a:ext cx="1350000" cy="1350000"/>
          </a:xfrm>
          <a:prstGeom prst="ellipse">
            <a:avLst/>
          </a:prstGeo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9" name="Text 3"/>
          <p:cNvSpPr>
            <a:spLocks noGrp="1"/>
          </p:cNvSpPr>
          <p:nvPr>
            <p:ph type="body" sz="quarter" idx="16" hasCustomPrompt="1"/>
          </p:nvPr>
        </p:nvSpPr>
        <p:spPr>
          <a:xfrm>
            <a:off x="677688" y="1179426"/>
            <a:ext cx="5274077" cy="596176"/>
          </a:xfrm>
        </p:spPr>
        <p:txBody>
          <a:bodyPr>
            <a:noAutofit/>
          </a:bodyPr>
          <a:lstStyle>
            <a:lvl1pPr>
              <a:lnSpc>
                <a:spcPct val="130000"/>
              </a:lnSpc>
              <a:defRPr lang="ru-RU" sz="1050" kern="1200" dirty="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10" name="Title"/>
          <p:cNvSpPr>
            <a:spLocks noGrp="1"/>
          </p:cNvSpPr>
          <p:nvPr>
            <p:ph type="title" hasCustomPrompt="1"/>
          </p:nvPr>
        </p:nvSpPr>
        <p:spPr>
          <a:xfrm>
            <a:off x="647700" y="280131"/>
            <a:ext cx="7174007"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0378877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Mission">
    <p:spTree>
      <p:nvGrpSpPr>
        <p:cNvPr id="1" name=""/>
        <p:cNvGrpSpPr/>
        <p:nvPr/>
      </p:nvGrpSpPr>
      <p:grpSpPr>
        <a:xfrm>
          <a:off x="0" y="0"/>
          <a:ext cx="0" cy="0"/>
          <a:chOff x="0" y="0"/>
          <a:chExt cx="0" cy="0"/>
        </a:xfrm>
      </p:grpSpPr>
      <p:sp>
        <p:nvSpPr>
          <p:cNvPr id="22" name="Picture 1"/>
          <p:cNvSpPr>
            <a:spLocks noGrp="1"/>
          </p:cNvSpPr>
          <p:nvPr>
            <p:ph type="pic" sz="quarter" idx="22"/>
          </p:nvPr>
        </p:nvSpPr>
        <p:spPr>
          <a:xfrm>
            <a:off x="-784" y="3128963"/>
            <a:ext cx="9144783" cy="2014537"/>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21" name="Text 1"/>
          <p:cNvSpPr>
            <a:spLocks noGrp="1"/>
          </p:cNvSpPr>
          <p:nvPr>
            <p:ph type="body" sz="quarter" idx="25" hasCustomPrompt="1"/>
          </p:nvPr>
        </p:nvSpPr>
        <p:spPr>
          <a:xfrm>
            <a:off x="1464955" y="2430931"/>
            <a:ext cx="6011181" cy="1388894"/>
          </a:xfrm>
        </p:spPr>
        <p:txBody>
          <a:bodyPr>
            <a:noAutofit/>
          </a:bodyPr>
          <a:lstStyle>
            <a:lvl1pPr>
              <a:lnSpc>
                <a:spcPct val="130000"/>
              </a:lnSpc>
              <a:defRPr lang="ru-RU" sz="1200" kern="12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5" name="Title"/>
          <p:cNvSpPr>
            <a:spLocks noGrp="1"/>
          </p:cNvSpPr>
          <p:nvPr>
            <p:ph type="title" hasCustomPrompt="1"/>
          </p:nvPr>
        </p:nvSpPr>
        <p:spPr>
          <a:xfrm>
            <a:off x="2163594" y="1289548"/>
            <a:ext cx="4905962"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3957624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imeline - Start">
    <p:spTree>
      <p:nvGrpSpPr>
        <p:cNvPr id="1" name=""/>
        <p:cNvGrpSpPr/>
        <p:nvPr/>
      </p:nvGrpSpPr>
      <p:grpSpPr>
        <a:xfrm>
          <a:off x="0" y="0"/>
          <a:ext cx="0" cy="0"/>
          <a:chOff x="0" y="0"/>
          <a:chExt cx="0" cy="0"/>
        </a:xfrm>
      </p:grpSpPr>
      <p:sp>
        <p:nvSpPr>
          <p:cNvPr id="23" name="Picture 1"/>
          <p:cNvSpPr>
            <a:spLocks noGrp="1"/>
          </p:cNvSpPr>
          <p:nvPr>
            <p:ph type="pic" sz="quarter" idx="22"/>
          </p:nvPr>
        </p:nvSpPr>
        <p:spPr>
          <a:xfrm>
            <a:off x="-784" y="3135313"/>
            <a:ext cx="9144783" cy="2014537"/>
          </a:xfrm>
        </p:spPr>
        <p:txBody>
          <a:bodyPr/>
          <a:lstStyle>
            <a:lvl1pPr>
              <a:defRPr>
                <a:solidFill>
                  <a:schemeClr val="tx1">
                    <a:lumMod val="50000"/>
                    <a:lumOff val="50000"/>
                  </a:schemeClr>
                </a:solidFill>
              </a:defRPr>
            </a:lvl1pPr>
          </a:lstStyle>
          <a:p>
            <a:r>
              <a:rPr lang="en-US"/>
              <a:t>Click icon to add picture</a:t>
            </a:r>
            <a:endParaRPr lang="ru-RU" dirty="0"/>
          </a:p>
        </p:txBody>
      </p:sp>
      <p:sp>
        <p:nvSpPr>
          <p:cNvPr id="24" name="Text 1"/>
          <p:cNvSpPr>
            <a:spLocks noGrp="1"/>
          </p:cNvSpPr>
          <p:nvPr>
            <p:ph type="body" sz="quarter" idx="23" hasCustomPrompt="1"/>
          </p:nvPr>
        </p:nvSpPr>
        <p:spPr>
          <a:xfrm>
            <a:off x="1372290" y="3815576"/>
            <a:ext cx="2189639" cy="552417"/>
          </a:xfrm>
        </p:spPr>
        <p:txBody>
          <a:bodyPr>
            <a:noAutofit/>
          </a:bodyPr>
          <a:lstStyle>
            <a:lvl1pPr algn="r">
              <a:lnSpc>
                <a:spcPct val="130000"/>
              </a:lnSpc>
              <a:defRPr sz="1050" b="0" i="1" baseline="0">
                <a:solidFill>
                  <a:schemeClr val="tx1">
                    <a:lumMod val="75000"/>
                    <a:lumOff val="25000"/>
                  </a:schemeClr>
                </a:solidFill>
              </a:defRPr>
            </a:lvl1pPr>
          </a:lstStyle>
          <a:p>
            <a:pPr lvl="0"/>
            <a:r>
              <a:rPr lang="en-US"/>
              <a:t>Click to add text</a:t>
            </a:r>
            <a:endParaRPr lang="ru-RU" dirty="0"/>
          </a:p>
        </p:txBody>
      </p:sp>
      <p:sp>
        <p:nvSpPr>
          <p:cNvPr id="25" name="Text 2"/>
          <p:cNvSpPr>
            <a:spLocks noGrp="1"/>
          </p:cNvSpPr>
          <p:nvPr>
            <p:ph type="body" sz="quarter" idx="24" hasCustomPrompt="1"/>
          </p:nvPr>
        </p:nvSpPr>
        <p:spPr>
          <a:xfrm>
            <a:off x="1378990" y="3508430"/>
            <a:ext cx="2182938" cy="258707"/>
          </a:xfrm>
        </p:spPr>
        <p:txBody>
          <a:bodyPr anchor="t">
            <a:noAutofit/>
          </a:bodyPr>
          <a:lstStyle>
            <a:lvl1pPr algn="r">
              <a:defRPr sz="1350" b="0" i="0" baseline="0">
                <a:solidFill>
                  <a:schemeClr val="tx1">
                    <a:lumMod val="75000"/>
                    <a:lumOff val="25000"/>
                  </a:schemeClr>
                </a:solidFill>
                <a:latin typeface="+mj-lt"/>
              </a:defRPr>
            </a:lvl1pPr>
          </a:lstStyle>
          <a:p>
            <a:pPr lvl="0"/>
            <a:r>
              <a:rPr lang="en-US"/>
              <a:t>Click to add text</a:t>
            </a:r>
            <a:endParaRPr lang="ru-RU" dirty="0"/>
          </a:p>
        </p:txBody>
      </p:sp>
      <p:sp>
        <p:nvSpPr>
          <p:cNvPr id="13" name="Text 3"/>
          <p:cNvSpPr>
            <a:spLocks noGrp="1"/>
          </p:cNvSpPr>
          <p:nvPr>
            <p:ph type="body" sz="quarter" idx="17" hasCustomPrompt="1"/>
          </p:nvPr>
        </p:nvSpPr>
        <p:spPr>
          <a:xfrm>
            <a:off x="5683222" y="2318025"/>
            <a:ext cx="2056688" cy="940390"/>
          </a:xfrm>
        </p:spPr>
        <p:txBody>
          <a:bodyPr>
            <a:noAutofit/>
          </a:bodyPr>
          <a:lstStyle>
            <a:lvl1pPr algn="l">
              <a:lnSpc>
                <a:spcPct val="130000"/>
              </a:lnSpc>
              <a:defRPr sz="1050" b="0" baseline="0">
                <a:solidFill>
                  <a:schemeClr val="bg1">
                    <a:lumMod val="85000"/>
                  </a:schemeClr>
                </a:solidFill>
              </a:defRPr>
            </a:lvl1pPr>
          </a:lstStyle>
          <a:p>
            <a:pPr lvl="0"/>
            <a:r>
              <a:rPr lang="en-US"/>
              <a:t>Click to add text</a:t>
            </a:r>
            <a:endParaRPr lang="ru-RU" dirty="0"/>
          </a:p>
        </p:txBody>
      </p:sp>
      <p:sp>
        <p:nvSpPr>
          <p:cNvPr id="15" name="Text 4"/>
          <p:cNvSpPr>
            <a:spLocks noGrp="1"/>
          </p:cNvSpPr>
          <p:nvPr>
            <p:ph type="body" sz="quarter" idx="18" hasCustomPrompt="1"/>
          </p:nvPr>
        </p:nvSpPr>
        <p:spPr>
          <a:xfrm>
            <a:off x="5674756" y="2012788"/>
            <a:ext cx="2065154" cy="272654"/>
          </a:xfrm>
        </p:spPr>
        <p:txBody>
          <a:bodyPr>
            <a:noAutofit/>
          </a:bodyPr>
          <a:lstStyle>
            <a:lvl1pPr algn="l">
              <a:defRPr sz="1200" b="0" baseline="0">
                <a:solidFill>
                  <a:schemeClr val="bg1">
                    <a:lumMod val="95000"/>
                  </a:schemeClr>
                </a:solidFill>
                <a:latin typeface="+mj-lt"/>
              </a:defRPr>
            </a:lvl1pPr>
          </a:lstStyle>
          <a:p>
            <a:pPr lvl="0"/>
            <a:r>
              <a:rPr lang="en-US"/>
              <a:t>Click to add text</a:t>
            </a:r>
            <a:endParaRPr lang="ru-RU" dirty="0"/>
          </a:p>
        </p:txBody>
      </p:sp>
      <p:sp>
        <p:nvSpPr>
          <p:cNvPr id="19" name="Picture 2"/>
          <p:cNvSpPr>
            <a:spLocks noGrp="1"/>
          </p:cNvSpPr>
          <p:nvPr>
            <p:ph type="pic" sz="quarter" idx="13"/>
          </p:nvPr>
        </p:nvSpPr>
        <p:spPr>
          <a:xfrm>
            <a:off x="4177716" y="1886211"/>
            <a:ext cx="1350000" cy="1350000"/>
          </a:xfrm>
        </p:spPr>
        <p:txBody>
          <a:bodyPr>
            <a:normAutofit/>
          </a:bodyPr>
          <a:lstStyle>
            <a:lvl1pPr marL="0" indent="0">
              <a:buNone/>
              <a:defRPr sz="1050">
                <a:solidFill>
                  <a:schemeClr val="tx1">
                    <a:lumMod val="50000"/>
                    <a:lumOff val="50000"/>
                  </a:schemeClr>
                </a:solidFill>
              </a:defRPr>
            </a:lvl1pPr>
          </a:lstStyle>
          <a:p>
            <a:r>
              <a:rPr lang="en-US"/>
              <a:t>Click icon to add picture</a:t>
            </a:r>
            <a:endParaRPr lang="ru-RU" dirty="0"/>
          </a:p>
        </p:txBody>
      </p:sp>
      <p:sp>
        <p:nvSpPr>
          <p:cNvPr id="16" name="Text 5"/>
          <p:cNvSpPr>
            <a:spLocks noGrp="1"/>
          </p:cNvSpPr>
          <p:nvPr>
            <p:ph type="body" sz="quarter" idx="19" hasCustomPrompt="1"/>
          </p:nvPr>
        </p:nvSpPr>
        <p:spPr>
          <a:xfrm>
            <a:off x="1371772" y="2173964"/>
            <a:ext cx="2189639" cy="552417"/>
          </a:xfrm>
        </p:spPr>
        <p:txBody>
          <a:bodyPr>
            <a:noAutofit/>
          </a:bodyPr>
          <a:lstStyle>
            <a:lvl1pPr algn="r">
              <a:lnSpc>
                <a:spcPct val="130000"/>
              </a:lnSpc>
              <a:defRPr sz="1050" b="0" i="1" baseline="0">
                <a:solidFill>
                  <a:schemeClr val="tx1">
                    <a:lumMod val="75000"/>
                    <a:lumOff val="25000"/>
                  </a:schemeClr>
                </a:solidFill>
              </a:defRPr>
            </a:lvl1pPr>
          </a:lstStyle>
          <a:p>
            <a:pPr lvl="0"/>
            <a:r>
              <a:rPr lang="en-US"/>
              <a:t>Click to add text</a:t>
            </a:r>
            <a:endParaRPr lang="ru-RU" dirty="0"/>
          </a:p>
        </p:txBody>
      </p:sp>
      <p:sp>
        <p:nvSpPr>
          <p:cNvPr id="3" name="Text 6"/>
          <p:cNvSpPr>
            <a:spLocks noGrp="1"/>
          </p:cNvSpPr>
          <p:nvPr>
            <p:ph type="body" sz="quarter" idx="15" hasCustomPrompt="1"/>
          </p:nvPr>
        </p:nvSpPr>
        <p:spPr>
          <a:xfrm>
            <a:off x="1371772" y="1825482"/>
            <a:ext cx="2189638" cy="336859"/>
          </a:xfrm>
        </p:spPr>
        <p:txBody>
          <a:bodyPr>
            <a:noAutofit/>
          </a:bodyPr>
          <a:lstStyle>
            <a:lvl1pPr algn="r">
              <a:defRPr sz="1650" b="0" baseline="0">
                <a:solidFill>
                  <a:schemeClr val="accent3">
                    <a:lumMod val="75000"/>
                  </a:schemeClr>
                </a:solidFill>
                <a:latin typeface="+mj-lt"/>
              </a:defRPr>
            </a:lvl1pPr>
          </a:lstStyle>
          <a:p>
            <a:pPr lvl="0"/>
            <a:r>
              <a:rPr lang="en-US"/>
              <a:t>Click to add text</a:t>
            </a:r>
            <a:endParaRPr lang="ru-RU" dirty="0"/>
          </a:p>
        </p:txBody>
      </p:sp>
      <p:sp>
        <p:nvSpPr>
          <p:cNvPr id="12" name="Title"/>
          <p:cNvSpPr>
            <a:spLocks noGrp="1"/>
          </p:cNvSpPr>
          <p:nvPr>
            <p:ph type="title" hasCustomPrompt="1"/>
          </p:nvPr>
        </p:nvSpPr>
        <p:spPr>
          <a:xfrm>
            <a:off x="647701" y="280131"/>
            <a:ext cx="6592904" cy="787862"/>
          </a:xfrm>
          <a:prstGeom prst="rect">
            <a:avLst/>
          </a:prstGeom>
        </p:spPr>
        <p:txBody>
          <a:bodyPr vert="horz" lIns="91440" tIns="45720" rIns="91440" bIns="45720" rtlCol="0" anchor="b">
            <a:noAutofit/>
          </a:bodyPr>
          <a:lstStyle>
            <a:lvl1pPr>
              <a:defRPr sz="2400">
                <a:solidFill>
                  <a:schemeClr val="tx1">
                    <a:lumMod val="75000"/>
                    <a:lumOff val="25000"/>
                  </a:schemeClr>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404442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5.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theme" Target="../theme/theme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tags" Target="../tags/tag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7.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8.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dirty="0"/>
              <a:t>Title</a:t>
            </a:r>
          </a:p>
        </p:txBody>
      </p:sp>
      <p:sp>
        <p:nvSpPr>
          <p:cNvPr id="3" name="Title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t>Text</a:t>
            </a:r>
          </a:p>
          <a:p>
            <a:pPr lvl="1"/>
            <a:r>
              <a:t>Level 2</a:t>
            </a:r>
          </a:p>
          <a:p>
            <a:pPr lvl="2"/>
            <a:r>
              <a:t>Level 3</a:t>
            </a:r>
          </a:p>
          <a:p>
            <a:pPr lvl="3"/>
            <a:r>
              <a:t>Level 4</a:t>
            </a:r>
          </a:p>
          <a:p>
            <a:pPr lvl="4"/>
            <a:r>
              <a:t>Level 5</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F0B57-8E6A-4005-9EDD-D258F6CC94AB}" type="datetimeFigureOut">
              <a:rPr lang="en-US" smtClean="0"/>
              <a:pPr/>
              <a:t>8/17/2023</a:t>
            </a:fld>
            <a:endParaRPr/>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18C70-803E-428A-BAB3-289BE172EF8D}" type="slidenum">
              <a:rPr smtClean="0"/>
              <a:pPr/>
              <a:t>‹#›</a:t>
            </a:fld>
            <a:endParaRPr/>
          </a:p>
        </p:txBody>
      </p:sp>
    </p:spTree>
    <p:extLst>
      <p:ext uri="{BB962C8B-B14F-4D97-AF65-F5344CB8AC3E}">
        <p14:creationId xmlns:p14="http://schemas.microsoft.com/office/powerpoint/2010/main" val="2088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26" r:id="rId12"/>
    <p:sldLayoutId id="2147484009" r:id="rId13"/>
    <p:sldLayoutId id="2147484010" r:id="rId14"/>
    <p:sldLayoutId id="21474840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602774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80000"/>
        </a:lnSpc>
        <a:spcBef>
          <a:spcPct val="0"/>
        </a:spcBef>
        <a:buNone/>
        <a:defRPr sz="270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571500" y="1143000"/>
            <a:ext cx="6858000" cy="947737"/>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571500" y="2286000"/>
            <a:ext cx="8001000" cy="2286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571500" y="301196"/>
            <a:ext cx="2286000" cy="273844"/>
          </a:xfrm>
          <a:prstGeom prst="rect">
            <a:avLst/>
          </a:prstGeom>
        </p:spPr>
        <p:txBody>
          <a:bodyPr vert="horz" lIns="91440" tIns="45720" rIns="91440" bIns="45720" rtlCol="0" anchor="b" anchorCtr="0"/>
          <a:lstStyle>
            <a:lvl1pPr algn="l">
              <a:defRPr sz="750">
                <a:solidFill>
                  <a:schemeClr val="tx1"/>
                </a:solidFill>
              </a:defRPr>
            </a:lvl1pPr>
          </a:lstStyle>
          <a:p>
            <a:fld id="{F4D57BDD-E64A-4D27-8978-82FFCA18A12C}" type="datetimeFigureOut">
              <a:rPr lang="en-US" smtClean="0"/>
              <a:pPr/>
              <a:t>8/17/2023</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5143500" y="4572000"/>
            <a:ext cx="3429000" cy="273844"/>
          </a:xfrm>
          <a:prstGeom prst="rect">
            <a:avLst/>
          </a:prstGeom>
        </p:spPr>
        <p:txBody>
          <a:bodyPr vert="horz" lIns="91440" tIns="45720" rIns="91440" bIns="45720" rtlCol="0" anchor="t" anchorCtr="0"/>
          <a:lstStyle>
            <a:lvl1pPr algn="r">
              <a:defRPr sz="675">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6858000" y="301196"/>
            <a:ext cx="1714500" cy="571500"/>
          </a:xfrm>
          <a:prstGeom prst="rect">
            <a:avLst/>
          </a:prstGeom>
        </p:spPr>
        <p:txBody>
          <a:bodyPr vert="horz" lIns="91440" tIns="45720" rIns="91440" bIns="45720" rtlCol="0" anchor="t" anchorCtr="0"/>
          <a:lstStyle>
            <a:lvl1pPr algn="r">
              <a:defRPr sz="3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2236643880"/>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add title</a:t>
            </a:r>
            <a:endParaRPr lang="ru-RU" dirty="0"/>
          </a:p>
        </p:txBody>
      </p:sp>
      <p:sp>
        <p:nvSpPr>
          <p:cNvPr id="8" name="Text 1"/>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text</a:t>
            </a:r>
            <a:endParaRPr lang="ru-RU" dirty="0"/>
          </a:p>
        </p:txBody>
      </p:sp>
    </p:spTree>
    <p:extLst>
      <p:ext uri="{BB962C8B-B14F-4D97-AF65-F5344CB8AC3E}">
        <p14:creationId xmlns:p14="http://schemas.microsoft.com/office/powerpoint/2010/main" val="381575600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add title</a:t>
            </a:r>
            <a:endParaRPr lang="ru-RU" dirty="0"/>
          </a:p>
        </p:txBody>
      </p:sp>
      <p:sp>
        <p:nvSpPr>
          <p:cNvPr id="8" name="Text  1"/>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add text</a:t>
            </a:r>
            <a:endParaRPr lang="en-US" dirty="0"/>
          </a:p>
        </p:txBody>
      </p:sp>
    </p:spTree>
    <p:extLst>
      <p:ext uri="{BB962C8B-B14F-4D97-AF65-F5344CB8AC3E}">
        <p14:creationId xmlns:p14="http://schemas.microsoft.com/office/powerpoint/2010/main" val="127391338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927" r:id="rId25"/>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add title</a:t>
            </a:r>
            <a:endParaRPr lang="ru-RU" dirty="0"/>
          </a:p>
        </p:txBody>
      </p:sp>
      <p:sp>
        <p:nvSpPr>
          <p:cNvPr id="3" name="Text 1"/>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add text</a:t>
            </a:r>
            <a:endParaRPr lang="ru-RU" dirty="0"/>
          </a:p>
        </p:txBody>
      </p:sp>
    </p:spTree>
    <p:custDataLst>
      <p:tags r:id="rId30"/>
    </p:custDataLst>
    <p:extLst>
      <p:ext uri="{BB962C8B-B14F-4D97-AF65-F5344CB8AC3E}">
        <p14:creationId xmlns:p14="http://schemas.microsoft.com/office/powerpoint/2010/main" val="252559627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0" indent="0" algn="l" defTabSz="514350" rtl="0" eaLnBrk="1" latinLnBrk="0" hangingPunct="1">
        <a:lnSpc>
          <a:spcPct val="130000"/>
        </a:lnSpc>
        <a:spcBef>
          <a:spcPts val="563"/>
        </a:spcBef>
        <a:buFont typeface="Arial" panose="020B0604020202020204" pitchFamily="34" charset="0"/>
        <a:buNone/>
        <a:defRPr sz="1200" kern="1200" baseline="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ru-RU"/>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53E2D6A-7F7C-450D-83EB-6DB60E1DE97B}" type="datetimeFigureOut">
              <a:rPr lang="en-IN" smtClean="0">
                <a:solidFill>
                  <a:prstClr val="black">
                    <a:tint val="75000"/>
                  </a:prstClr>
                </a:solidFill>
              </a:rPr>
              <a:pPr/>
              <a:t>17-08-2023</a:t>
            </a:fld>
            <a:endParaRPr lang="en-IN">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659F287-E550-40EE-A5BE-643144B0E505}"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5804864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fld id="{6A4D7824-7C09-2F42-80EA-049A5D85A229}" type="datetimeFigureOut">
              <a:rPr lang="en-US" smtClean="0"/>
              <a:pPr/>
              <a:t>8/17/2023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fld id="{895EB358-F8F4-594B-9F82-336998381CEF}" type="slidenum">
              <a:rPr lang="en-US" smtClean="0"/>
              <a:pPr/>
              <a:t>‹#›</a:t>
            </a:fld>
            <a:endParaRPr lang="en-US" dirty="0"/>
          </a:p>
        </p:txBody>
      </p:sp>
    </p:spTree>
    <p:extLst>
      <p:ext uri="{BB962C8B-B14F-4D97-AF65-F5344CB8AC3E}">
        <p14:creationId xmlns:p14="http://schemas.microsoft.com/office/powerpoint/2010/main" val="423911330"/>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a:buChar char="•"/>
        <a:defRPr sz="1425"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a:buChar char="•"/>
        <a:defRPr sz="1425"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a:buChar char="•"/>
        <a:defRPr sz="1425"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425"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425"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425" kern="1200">
          <a:solidFill>
            <a:schemeClr val="tx1"/>
          </a:solidFill>
          <a:latin typeface="+mn-lt"/>
          <a:ea typeface="+mn-ea"/>
          <a:cs typeface="+mn-cs"/>
        </a:defRPr>
      </a:lvl9pPr>
    </p:bodyStyle>
    <p:otherStyle>
      <a:defPPr>
        <a:defRPr lang="en-US"/>
      </a:defPPr>
      <a:lvl1pPr marL="0" algn="l" defTabSz="685766" rtl="0" eaLnBrk="1" latinLnBrk="0" hangingPunct="1">
        <a:defRPr sz="1425" kern="1200">
          <a:solidFill>
            <a:schemeClr val="tx1"/>
          </a:solidFill>
          <a:latin typeface="+mn-lt"/>
          <a:ea typeface="+mn-ea"/>
          <a:cs typeface="+mn-cs"/>
        </a:defRPr>
      </a:lvl1pPr>
      <a:lvl2pPr marL="342884" algn="l" defTabSz="685766" rtl="0" eaLnBrk="1" latinLnBrk="0" hangingPunct="1">
        <a:defRPr sz="1425" kern="1200">
          <a:solidFill>
            <a:schemeClr val="tx1"/>
          </a:solidFill>
          <a:latin typeface="+mn-lt"/>
          <a:ea typeface="+mn-ea"/>
          <a:cs typeface="+mn-cs"/>
        </a:defRPr>
      </a:lvl2pPr>
      <a:lvl3pPr marL="685766" algn="l" defTabSz="685766" rtl="0" eaLnBrk="1" latinLnBrk="0" hangingPunct="1">
        <a:defRPr sz="1425" kern="1200">
          <a:solidFill>
            <a:schemeClr val="tx1"/>
          </a:solidFill>
          <a:latin typeface="+mn-lt"/>
          <a:ea typeface="+mn-ea"/>
          <a:cs typeface="+mn-cs"/>
        </a:defRPr>
      </a:lvl3pPr>
      <a:lvl4pPr marL="1028649" algn="l" defTabSz="685766" rtl="0" eaLnBrk="1" latinLnBrk="0" hangingPunct="1">
        <a:defRPr sz="1425" kern="1200">
          <a:solidFill>
            <a:schemeClr val="tx1"/>
          </a:solidFill>
          <a:latin typeface="+mn-lt"/>
          <a:ea typeface="+mn-ea"/>
          <a:cs typeface="+mn-cs"/>
        </a:defRPr>
      </a:lvl4pPr>
      <a:lvl5pPr marL="1371532" algn="l" defTabSz="685766" rtl="0" eaLnBrk="1" latinLnBrk="0" hangingPunct="1">
        <a:defRPr sz="1425" kern="1200">
          <a:solidFill>
            <a:schemeClr val="tx1"/>
          </a:solidFill>
          <a:latin typeface="+mn-lt"/>
          <a:ea typeface="+mn-ea"/>
          <a:cs typeface="+mn-cs"/>
        </a:defRPr>
      </a:lvl5pPr>
      <a:lvl6pPr marL="1714415" algn="l" defTabSz="685766" rtl="0" eaLnBrk="1" latinLnBrk="0" hangingPunct="1">
        <a:defRPr sz="1425" kern="1200">
          <a:solidFill>
            <a:schemeClr val="tx1"/>
          </a:solidFill>
          <a:latin typeface="+mn-lt"/>
          <a:ea typeface="+mn-ea"/>
          <a:cs typeface="+mn-cs"/>
        </a:defRPr>
      </a:lvl6pPr>
      <a:lvl7pPr marL="2057297" algn="l" defTabSz="685766" rtl="0" eaLnBrk="1" latinLnBrk="0" hangingPunct="1">
        <a:defRPr sz="1425" kern="1200">
          <a:solidFill>
            <a:schemeClr val="tx1"/>
          </a:solidFill>
          <a:latin typeface="+mn-lt"/>
          <a:ea typeface="+mn-ea"/>
          <a:cs typeface="+mn-cs"/>
        </a:defRPr>
      </a:lvl7pPr>
      <a:lvl8pPr marL="2400180" algn="l" defTabSz="685766" rtl="0" eaLnBrk="1" latinLnBrk="0" hangingPunct="1">
        <a:defRPr sz="1425" kern="1200">
          <a:solidFill>
            <a:schemeClr val="tx1"/>
          </a:solidFill>
          <a:latin typeface="+mn-lt"/>
          <a:ea typeface="+mn-ea"/>
          <a:cs typeface="+mn-cs"/>
        </a:defRPr>
      </a:lvl8pPr>
      <a:lvl9pPr marL="2743064" algn="l" defTabSz="685766"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avi"/><Relationship Id="rId2" Type="http://schemas.microsoft.com/office/2007/relationships/media" Target="../media/media1.avi"/><Relationship Id="rId1" Type="http://schemas.openxmlformats.org/officeDocument/2006/relationships/tags" Target="../tags/tag3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notesSlide" Target="../notesSlides/notesSlide10.xml"/><Relationship Id="rId21" Type="http://schemas.openxmlformats.org/officeDocument/2006/relationships/image" Target="../media/image34.jpe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slideLayout" Target="../slideLayouts/slideLayout13.xml"/><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tags" Target="../tags/tag40.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 Id="rId22"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1.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2.xml"/><Relationship Id="rId5" Type="http://schemas.openxmlformats.org/officeDocument/2006/relationships/image" Target="../media/image43.pn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4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45.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46.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48.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49.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50.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7.xml"/><Relationship Id="rId1" Type="http://schemas.openxmlformats.org/officeDocument/2006/relationships/tags" Target="../tags/tag53.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54.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ags" Target="../tags/tag55.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8.xml"/><Relationship Id="rId1" Type="http://schemas.openxmlformats.org/officeDocument/2006/relationships/tags" Target="../tags/tag5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notesSlide" Target="../notesSlides/notesSlide27.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slideLayout" Target="../slideLayouts/slideLayout23.xml"/><Relationship Id="rId1" Type="http://schemas.openxmlformats.org/officeDocument/2006/relationships/tags" Target="../tags/tag57.xml"/><Relationship Id="rId6" Type="http://schemas.openxmlformats.org/officeDocument/2006/relationships/image" Target="../media/image62.svg"/><Relationship Id="rId11" Type="http://schemas.openxmlformats.org/officeDocument/2006/relationships/image" Target="../media/image67.sv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svg"/><Relationship Id="rId1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58.xml"/><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6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9.xml"/><Relationship Id="rId1" Type="http://schemas.openxmlformats.org/officeDocument/2006/relationships/tags" Target="../tags/tag63.xml"/><Relationship Id="rId5" Type="http://schemas.openxmlformats.org/officeDocument/2006/relationships/image" Target="../media/image74.PN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9.xml"/><Relationship Id="rId1" Type="http://schemas.openxmlformats.org/officeDocument/2006/relationships/tags" Target="../tags/tag64.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65.xml"/><Relationship Id="rId5" Type="http://schemas.openxmlformats.org/officeDocument/2006/relationships/image" Target="../media/image77.jpe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66.xml"/><Relationship Id="rId5" Type="http://schemas.openxmlformats.org/officeDocument/2006/relationships/image" Target="../media/image76.pn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67.xml"/><Relationship Id="rId5" Type="http://schemas.openxmlformats.org/officeDocument/2006/relationships/image" Target="../media/image76.pn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80.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9.xml"/><Relationship Id="rId1" Type="http://schemas.openxmlformats.org/officeDocument/2006/relationships/tags" Target="../tags/tag69.xml"/><Relationship Id="rId5" Type="http://schemas.openxmlformats.org/officeDocument/2006/relationships/image" Target="../media/image82.PN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4.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85.jpe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72.xml"/><Relationship Id="rId5" Type="http://schemas.openxmlformats.org/officeDocument/2006/relationships/image" Target="../media/image87.pn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88.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74.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90.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91.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92.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6.xml"/><Relationship Id="rId1" Type="http://schemas.openxmlformats.org/officeDocument/2006/relationships/tags" Target="../tags/tag78.xml"/><Relationship Id="rId5" Type="http://schemas.openxmlformats.org/officeDocument/2006/relationships/image" Target="../media/image94.png"/><Relationship Id="rId4" Type="http://schemas.openxmlformats.org/officeDocument/2006/relationships/image" Target="../media/image93.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79.xml"/><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80.xml"/><Relationship Id="rId6" Type="http://schemas.openxmlformats.org/officeDocument/2006/relationships/image" Target="../media/image97.jpeg"/><Relationship Id="rId5" Type="http://schemas.openxmlformats.org/officeDocument/2006/relationships/image" Target="../media/image76.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81.xml"/><Relationship Id="rId6" Type="http://schemas.openxmlformats.org/officeDocument/2006/relationships/image" Target="../media/image98.jpeg"/><Relationship Id="rId5" Type="http://schemas.openxmlformats.org/officeDocument/2006/relationships/image" Target="../media/image76.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82.xml"/><Relationship Id="rId6" Type="http://schemas.openxmlformats.org/officeDocument/2006/relationships/image" Target="../media/image99.png"/><Relationship Id="rId5" Type="http://schemas.openxmlformats.org/officeDocument/2006/relationships/image" Target="../media/image76.png"/><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83.xml"/><Relationship Id="rId6" Type="http://schemas.openxmlformats.org/officeDocument/2006/relationships/image" Target="../media/image100.png"/><Relationship Id="rId5" Type="http://schemas.openxmlformats.org/officeDocument/2006/relationships/image" Target="../media/image76.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6.xml"/><Relationship Id="rId1" Type="http://schemas.openxmlformats.org/officeDocument/2006/relationships/tags" Target="../tags/tag84.xml"/><Relationship Id="rId5" Type="http://schemas.openxmlformats.org/officeDocument/2006/relationships/image" Target="../media/image102.png"/><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85.xml"/><Relationship Id="rId5" Type="http://schemas.openxmlformats.org/officeDocument/2006/relationships/image" Target="../media/image103.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86.xml"/><Relationship Id="rId5" Type="http://schemas.openxmlformats.org/officeDocument/2006/relationships/image" Target="../media/image10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87.xml"/><Relationship Id="rId5" Type="http://schemas.openxmlformats.org/officeDocument/2006/relationships/image" Target="../media/image105.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6.xml"/><Relationship Id="rId1" Type="http://schemas.openxmlformats.org/officeDocument/2006/relationships/tags" Target="../tags/tag88.xml"/><Relationship Id="rId5" Type="http://schemas.openxmlformats.org/officeDocument/2006/relationships/image" Target="../media/image106.png"/><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89.xml"/><Relationship Id="rId6" Type="http://schemas.openxmlformats.org/officeDocument/2006/relationships/image" Target="../media/image107.jpeg"/><Relationship Id="rId5" Type="http://schemas.openxmlformats.org/officeDocument/2006/relationships/image" Target="../media/image76.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90.xml"/><Relationship Id="rId6" Type="http://schemas.openxmlformats.org/officeDocument/2006/relationships/image" Target="../media/image108.png"/><Relationship Id="rId5" Type="http://schemas.openxmlformats.org/officeDocument/2006/relationships/image" Target="../media/image76.png"/><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tags" Target="../tags/tag91.xml"/><Relationship Id="rId5" Type="http://schemas.openxmlformats.org/officeDocument/2006/relationships/image" Target="../media/image110.pn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9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93.xml"/><Relationship Id="rId6" Type="http://schemas.openxmlformats.org/officeDocument/2006/relationships/image" Target="../media/image111.png"/><Relationship Id="rId5" Type="http://schemas.openxmlformats.org/officeDocument/2006/relationships/image" Target="../media/image76.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94.xml"/><Relationship Id="rId6" Type="http://schemas.openxmlformats.org/officeDocument/2006/relationships/image" Target="../media/image112.png"/><Relationship Id="rId5" Type="http://schemas.openxmlformats.org/officeDocument/2006/relationships/image" Target="../media/image76.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95.xml"/><Relationship Id="rId6" Type="http://schemas.openxmlformats.org/officeDocument/2006/relationships/image" Target="../media/image113.png"/><Relationship Id="rId5" Type="http://schemas.openxmlformats.org/officeDocument/2006/relationships/image" Target="../media/image76.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96.xml"/><Relationship Id="rId6" Type="http://schemas.openxmlformats.org/officeDocument/2006/relationships/image" Target="../media/image114.png"/><Relationship Id="rId5" Type="http://schemas.openxmlformats.org/officeDocument/2006/relationships/image" Target="../media/image96.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97.xml"/><Relationship Id="rId6" Type="http://schemas.openxmlformats.org/officeDocument/2006/relationships/image" Target="../media/image115.jpeg"/><Relationship Id="rId5" Type="http://schemas.openxmlformats.org/officeDocument/2006/relationships/image" Target="../media/image76.png"/><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98.xml"/><Relationship Id="rId6" Type="http://schemas.openxmlformats.org/officeDocument/2006/relationships/image" Target="../media/image116.png"/><Relationship Id="rId5" Type="http://schemas.openxmlformats.org/officeDocument/2006/relationships/image" Target="../media/image76.png"/><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tags" Target="../tags/tag99.xml"/><Relationship Id="rId6" Type="http://schemas.openxmlformats.org/officeDocument/2006/relationships/image" Target="../media/image117.png"/><Relationship Id="rId5" Type="http://schemas.openxmlformats.org/officeDocument/2006/relationships/image" Target="../media/image76.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tags" Target="../tags/tag100.xml"/><Relationship Id="rId4" Type="http://schemas.openxmlformats.org/officeDocument/2006/relationships/image" Target="../media/image118.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101.xml"/><Relationship Id="rId5" Type="http://schemas.openxmlformats.org/officeDocument/2006/relationships/image" Target="../media/image119.png"/><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102.xml"/><Relationship Id="rId6" Type="http://schemas.openxmlformats.org/officeDocument/2006/relationships/image" Target="../media/image97.jpeg"/><Relationship Id="rId5" Type="http://schemas.openxmlformats.org/officeDocument/2006/relationships/image" Target="../media/image76.png"/><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103.xml"/><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104.xml"/><Relationship Id="rId4" Type="http://schemas.openxmlformats.org/officeDocument/2006/relationships/image" Target="../media/image72.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105.xml"/><Relationship Id="rId4" Type="http://schemas.openxmlformats.org/officeDocument/2006/relationships/image" Target="../media/image120.jpg"/></Relationships>
</file>

<file path=ppt/slides/_rels/slide76.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notesSlide" Target="../notesSlides/notesSlide76.xml"/><Relationship Id="rId7" Type="http://schemas.openxmlformats.org/officeDocument/2006/relationships/image" Target="../media/image124.svg"/><Relationship Id="rId12" Type="http://schemas.openxmlformats.org/officeDocument/2006/relationships/image" Target="../media/image129.svg"/><Relationship Id="rId17" Type="http://schemas.openxmlformats.org/officeDocument/2006/relationships/image" Target="../media/image134.svg"/><Relationship Id="rId2" Type="http://schemas.openxmlformats.org/officeDocument/2006/relationships/slideLayout" Target="../slideLayouts/slideLayout7.xml"/><Relationship Id="rId16" Type="http://schemas.openxmlformats.org/officeDocument/2006/relationships/image" Target="../media/image133.png"/><Relationship Id="rId1" Type="http://schemas.openxmlformats.org/officeDocument/2006/relationships/tags" Target="../tags/tag106.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sv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 Id="rId14" Type="http://schemas.openxmlformats.org/officeDocument/2006/relationships/image" Target="../media/image131.sv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10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108.xml"/><Relationship Id="rId5" Type="http://schemas.openxmlformats.org/officeDocument/2006/relationships/image" Target="../media/image136.svg"/><Relationship Id="rId4" Type="http://schemas.openxmlformats.org/officeDocument/2006/relationships/image" Target="../media/image135.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ags" Target="../tags/tag109.xml"/><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06.xml"/><Relationship Id="rId1" Type="http://schemas.openxmlformats.org/officeDocument/2006/relationships/tags" Target="../tags/tag110.xml"/><Relationship Id="rId5" Type="http://schemas.openxmlformats.org/officeDocument/2006/relationships/hyperlink" Target="http://www.gbrionline.org/learning-hub" TargetMode="External"/><Relationship Id="rId4" Type="http://schemas.openxmlformats.org/officeDocument/2006/relationships/image" Target="../media/image56.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image" Target="../media/image139.png"/><Relationship Id="rId5" Type="http://schemas.microsoft.com/office/2007/relationships/hdphoto" Target="../media/hdphoto1.wdp"/><Relationship Id="rId4" Type="http://schemas.openxmlformats.org/officeDocument/2006/relationships/image" Target="../media/image138.png"/></Relationships>
</file>

<file path=ppt/slides/_rels/slide82.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notesSlide" Target="../notesSlides/notesSlide82.xml"/><Relationship Id="rId7" Type="http://schemas.openxmlformats.org/officeDocument/2006/relationships/image" Target="../media/image143.jpeg"/><Relationship Id="rId2" Type="http://schemas.openxmlformats.org/officeDocument/2006/relationships/slideLayout" Target="../slideLayouts/slideLayout120.xml"/><Relationship Id="rId1" Type="http://schemas.openxmlformats.org/officeDocument/2006/relationships/tags" Target="../tags/tag112.xml"/><Relationship Id="rId6" Type="http://schemas.openxmlformats.org/officeDocument/2006/relationships/image" Target="../media/image142.jpeg"/><Relationship Id="rId11" Type="http://schemas.openxmlformats.org/officeDocument/2006/relationships/image" Target="../media/image147.pn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image" Target="../media/image148.png"/><Relationship Id="rId5" Type="http://schemas.microsoft.com/office/2007/relationships/hdphoto" Target="../media/hdphoto1.wdp"/><Relationship Id="rId4" Type="http://schemas.openxmlformats.org/officeDocument/2006/relationships/image" Target="../media/image138.png"/></Relationships>
</file>

<file path=ppt/slides/_rels/slide84.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notesSlide" Target="../notesSlides/notesSlide84.xml"/><Relationship Id="rId7" Type="http://schemas.openxmlformats.org/officeDocument/2006/relationships/image" Target="../media/image152.jpeg"/><Relationship Id="rId2" Type="http://schemas.openxmlformats.org/officeDocument/2006/relationships/slideLayout" Target="../slideLayouts/slideLayout120.xml"/><Relationship Id="rId1" Type="http://schemas.openxmlformats.org/officeDocument/2006/relationships/tags" Target="../tags/tag114.xml"/><Relationship Id="rId6" Type="http://schemas.openxmlformats.org/officeDocument/2006/relationships/image" Target="../media/image151.jpeg"/><Relationship Id="rId11" Type="http://schemas.openxmlformats.org/officeDocument/2006/relationships/image" Target="../media/image156.jpe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jpeg"/></Relationships>
</file>

<file path=ppt/slides/_rels/slide85.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jpeg"/><Relationship Id="rId3" Type="http://schemas.openxmlformats.org/officeDocument/2006/relationships/notesSlide" Target="../notesSlides/notesSlide85.xml"/><Relationship Id="rId7" Type="http://schemas.openxmlformats.org/officeDocument/2006/relationships/image" Target="../media/image158.jpeg"/><Relationship Id="rId12" Type="http://schemas.openxmlformats.org/officeDocument/2006/relationships/image" Target="../media/image163.png"/><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157.jpeg"/><Relationship Id="rId11" Type="http://schemas.openxmlformats.org/officeDocument/2006/relationships/image" Target="../media/image162.jpeg"/><Relationship Id="rId5" Type="http://schemas.microsoft.com/office/2007/relationships/hdphoto" Target="../media/hdphoto1.wdp"/><Relationship Id="rId10" Type="http://schemas.openxmlformats.org/officeDocument/2006/relationships/image" Target="../media/image161.emf"/><Relationship Id="rId4" Type="http://schemas.openxmlformats.org/officeDocument/2006/relationships/image" Target="../media/image138.png"/><Relationship Id="rId9" Type="http://schemas.openxmlformats.org/officeDocument/2006/relationships/image" Target="../media/image160.png"/></Relationships>
</file>

<file path=ppt/slides/_rels/slide86.xml.rels><?xml version="1.0" encoding="UTF-8" standalone="yes"?>
<Relationships xmlns="http://schemas.openxmlformats.org/package/2006/relationships"><Relationship Id="rId8" Type="http://schemas.openxmlformats.org/officeDocument/2006/relationships/image" Target="../media/image167.emf"/><Relationship Id="rId13" Type="http://schemas.openxmlformats.org/officeDocument/2006/relationships/image" Target="../media/image171.png"/><Relationship Id="rId3" Type="http://schemas.openxmlformats.org/officeDocument/2006/relationships/notesSlide" Target="../notesSlides/notesSlide86.xml"/><Relationship Id="rId7" Type="http://schemas.openxmlformats.org/officeDocument/2006/relationships/image" Target="../media/image166.emf"/><Relationship Id="rId12" Type="http://schemas.openxmlformats.org/officeDocument/2006/relationships/image" Target="../media/image170.jpeg"/><Relationship Id="rId2" Type="http://schemas.openxmlformats.org/officeDocument/2006/relationships/slideLayout" Target="../slideLayouts/slideLayout2.xml"/><Relationship Id="rId1" Type="http://schemas.openxmlformats.org/officeDocument/2006/relationships/tags" Target="../tags/tag116.xml"/><Relationship Id="rId6" Type="http://schemas.openxmlformats.org/officeDocument/2006/relationships/image" Target="../media/image165.png"/><Relationship Id="rId11" Type="http://schemas.openxmlformats.org/officeDocument/2006/relationships/image" Target="../media/image169.emf"/><Relationship Id="rId5" Type="http://schemas.microsoft.com/office/2007/relationships/hdphoto" Target="../media/hdphoto1.wdp"/><Relationship Id="rId10" Type="http://schemas.openxmlformats.org/officeDocument/2006/relationships/image" Target="../media/image161.emf"/><Relationship Id="rId4" Type="http://schemas.openxmlformats.org/officeDocument/2006/relationships/image" Target="../media/image138.png"/><Relationship Id="rId9" Type="http://schemas.openxmlformats.org/officeDocument/2006/relationships/image" Target="../media/image168.emf"/><Relationship Id="rId14" Type="http://schemas.openxmlformats.org/officeDocument/2006/relationships/image" Target="../media/image172.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hyperlink" Target="http://www.gbrionline.org/scholarship" TargetMode="External"/><Relationship Id="rId2" Type="http://schemas.openxmlformats.org/officeDocument/2006/relationships/slideLayout" Target="../slideLayouts/slideLayout15.xml"/><Relationship Id="rId1" Type="http://schemas.openxmlformats.org/officeDocument/2006/relationships/tags" Target="../tags/tag117.xml"/><Relationship Id="rId6" Type="http://schemas.openxmlformats.org/officeDocument/2006/relationships/image" Target="../media/image173.png"/><Relationship Id="rId5" Type="http://schemas.microsoft.com/office/2007/relationships/hdphoto" Target="../media/hdphoto1.wdp"/><Relationship Id="rId4" Type="http://schemas.openxmlformats.org/officeDocument/2006/relationships/image" Target="../media/image138.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hyperlink" Target="http://www.gbrionline.org/scholarship" TargetMode="External"/><Relationship Id="rId2" Type="http://schemas.openxmlformats.org/officeDocument/2006/relationships/slideLayout" Target="../slideLayouts/slideLayout2.xml"/><Relationship Id="rId1" Type="http://schemas.openxmlformats.org/officeDocument/2006/relationships/tags" Target="../tags/tag118.xml"/><Relationship Id="rId6" Type="http://schemas.openxmlformats.org/officeDocument/2006/relationships/image" Target="../media/image174.png"/><Relationship Id="rId5" Type="http://schemas.microsoft.com/office/2007/relationships/hdphoto" Target="../media/hdphoto1.wdp"/><Relationship Id="rId4" Type="http://schemas.openxmlformats.org/officeDocument/2006/relationships/image" Target="../media/image13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39.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6;p2">
            <a:extLst>
              <a:ext uri="{FF2B5EF4-FFF2-40B4-BE49-F238E27FC236}">
                <a16:creationId xmlns:a16="http://schemas.microsoft.com/office/drawing/2014/main" id="{6FEA26BE-8562-4BCC-A09A-1850DEB67D03}"/>
              </a:ext>
            </a:extLst>
          </p:cNvPr>
          <p:cNvSpPr/>
          <p:nvPr/>
        </p:nvSpPr>
        <p:spPr>
          <a:xfrm>
            <a:off x="3" y="0"/>
            <a:ext cx="9143999" cy="5143500"/>
          </a:xfrm>
          <a:prstGeom prst="rect">
            <a:avLst/>
          </a:prstGeom>
          <a:solidFill>
            <a:srgbClr val="053D57"/>
          </a:solidFill>
          <a:ln>
            <a:noFill/>
          </a:ln>
        </p:spPr>
        <p:txBody>
          <a:bodyPr spcFirstLastPara="1" wrap="square" lIns="45713" tIns="45713" rIns="45713" bIns="45713" anchor="ctr" anchorCtr="0">
            <a:noAutofit/>
          </a:bodyPr>
          <a:lstStyle/>
          <a:p>
            <a:pPr defTabSz="457268">
              <a:buClr>
                <a:srgbClr val="000000"/>
              </a:buClr>
              <a:defRPr/>
            </a:pPr>
            <a:endParaRPr sz="700" kern="0" dirty="0">
              <a:solidFill>
                <a:srgbClr val="000000"/>
              </a:solidFill>
              <a:latin typeface="Quicksand" panose="020B0604020202020204" charset="0"/>
              <a:cs typeface="Arial"/>
              <a:sym typeface="Arial"/>
            </a:endParaRPr>
          </a:p>
        </p:txBody>
      </p:sp>
      <p:pic>
        <p:nvPicPr>
          <p:cNvPr id="7" name="countdown">
            <a:hlinkClick r:id="" action="ppaction://media"/>
            <a:extLst>
              <a:ext uri="{FF2B5EF4-FFF2-40B4-BE49-F238E27FC236}">
                <a16:creationId xmlns:a16="http://schemas.microsoft.com/office/drawing/2014/main" id="{88830749-280F-4F35-B02E-4AB4D0AFC69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57102" y="482604"/>
            <a:ext cx="7428087" cy="4178299"/>
          </a:xfrm>
          <a:prstGeom prst="rect">
            <a:avLst/>
          </a:prstGeom>
        </p:spPr>
      </p:pic>
    </p:spTree>
    <p:custDataLst>
      <p:tags r:id="rId1"/>
    </p:custDataLst>
    <p:extLst>
      <p:ext uri="{BB962C8B-B14F-4D97-AF65-F5344CB8AC3E}">
        <p14:creationId xmlns:p14="http://schemas.microsoft.com/office/powerpoint/2010/main" val="3610624545"/>
      </p:ext>
    </p:extLst>
  </p:cSld>
  <p:clrMapOvr>
    <a:masterClrMapping/>
  </p:clrMapOvr>
  <mc:AlternateContent xmlns:mc="http://schemas.openxmlformats.org/markup-compatibility/2006">
    <mc:Choice xmlns:p14="http://schemas.microsoft.com/office/powerpoint/2010/main" Requires="p14">
      <p:transition spd="slow" p14:dur="2000" advTm="11349"/>
    </mc:Choice>
    <mc:Fallback>
      <p:transition spd="slow" advTm="1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lide 8"/>
        <p:cNvGrpSpPr/>
        <p:nvPr/>
      </p:nvGrpSpPr>
      <p:grpSpPr>
        <a:xfrm>
          <a:off x="0" y="0"/>
          <a:ext cx="0" cy="0"/>
          <a:chOff x="0" y="0"/>
          <a:chExt cx="0" cy="0"/>
        </a:xfrm>
      </p:grpSpPr>
      <p:sp>
        <p:nvSpPr>
          <p:cNvPr id="23" name="Google Shape;96;p2">
            <a:extLst>
              <a:ext uri="{FF2B5EF4-FFF2-40B4-BE49-F238E27FC236}">
                <a16:creationId xmlns:a16="http://schemas.microsoft.com/office/drawing/2014/main" id="{8A77C356-5EDB-4C39-A0A3-B1A182BBD3E3}"/>
              </a:ext>
            </a:extLst>
          </p:cNvPr>
          <p:cNvSpPr/>
          <p:nvPr/>
        </p:nvSpPr>
        <p:spPr>
          <a:xfrm>
            <a:off x="2971" y="285751"/>
            <a:ext cx="9143999" cy="4514850"/>
          </a:xfrm>
          <a:prstGeom prst="rect">
            <a:avLst/>
          </a:prstGeom>
          <a:solidFill>
            <a:srgbClr val="053D57"/>
          </a:solidFill>
          <a:ln>
            <a:noFill/>
          </a:ln>
        </p:spPr>
        <p:txBody>
          <a:bodyPr spcFirstLastPara="1" wrap="square" lIns="45713" tIns="45713" rIns="45713" bIns="45713" anchor="ctr" anchorCtr="0">
            <a:noAutofit/>
          </a:bodyPr>
          <a:lstStyle/>
          <a:p>
            <a:pPr defTabSz="457268">
              <a:buClr>
                <a:srgbClr val="000000"/>
              </a:buClr>
              <a:defRPr/>
            </a:pPr>
            <a:endParaRPr sz="700" kern="0" dirty="0">
              <a:solidFill>
                <a:srgbClr val="000000"/>
              </a:solidFill>
              <a:latin typeface="Quicksand" panose="020B0604020202020204" charset="0"/>
              <a:cs typeface="Arial"/>
              <a:sym typeface="Arial"/>
            </a:endParaRPr>
          </a:p>
        </p:txBody>
      </p:sp>
      <p:pic>
        <p:nvPicPr>
          <p:cNvPr id="3" name="5ffca6792a9d03-03885926.jpeg"/>
          <p:cNvPicPr/>
          <p:nvPr/>
        </p:nvPicPr>
        <p:blipFill rotWithShape="1">
          <a:blip r:embed="rId4"/>
          <a:stretch>
            <a:fillRect/>
          </a:stretch>
        </p:blipFill>
        <p:spPr>
          <a:xfrm>
            <a:off x="7315200" y="3286126"/>
            <a:ext cx="1333500" cy="1419225"/>
          </a:xfrm>
          <a:prstGeom prst="rect">
            <a:avLst/>
          </a:prstGeom>
        </p:spPr>
      </p:pic>
      <p:pic>
        <p:nvPicPr>
          <p:cNvPr id="4" name="5ffca6792aa543-94577928.jpeg"/>
          <p:cNvPicPr/>
          <p:nvPr/>
        </p:nvPicPr>
        <p:blipFill rotWithShape="1">
          <a:blip r:embed="rId5"/>
          <a:stretch>
            <a:fillRect/>
          </a:stretch>
        </p:blipFill>
        <p:spPr>
          <a:xfrm>
            <a:off x="7315200" y="390526"/>
            <a:ext cx="1333500" cy="1419225"/>
          </a:xfrm>
          <a:prstGeom prst="rect">
            <a:avLst/>
          </a:prstGeom>
        </p:spPr>
      </p:pic>
      <p:pic>
        <p:nvPicPr>
          <p:cNvPr id="5" name="5ffca6792aabe3-76967867.jpeg"/>
          <p:cNvPicPr/>
          <p:nvPr/>
        </p:nvPicPr>
        <p:blipFill rotWithShape="1">
          <a:blip r:embed="rId6"/>
          <a:stretch>
            <a:fillRect/>
          </a:stretch>
        </p:blipFill>
        <p:spPr>
          <a:xfrm>
            <a:off x="5943600" y="400051"/>
            <a:ext cx="1333500" cy="1419225"/>
          </a:xfrm>
          <a:prstGeom prst="rect">
            <a:avLst/>
          </a:prstGeom>
        </p:spPr>
      </p:pic>
      <p:pic>
        <p:nvPicPr>
          <p:cNvPr id="6" name="5ffca6792ab340-87466789.jpeg"/>
          <p:cNvPicPr/>
          <p:nvPr/>
        </p:nvPicPr>
        <p:blipFill rotWithShape="1">
          <a:blip r:embed="rId7"/>
          <a:stretch>
            <a:fillRect/>
          </a:stretch>
        </p:blipFill>
        <p:spPr>
          <a:xfrm>
            <a:off x="4581525" y="400051"/>
            <a:ext cx="1333500" cy="1419225"/>
          </a:xfrm>
          <a:prstGeom prst="rect">
            <a:avLst/>
          </a:prstGeom>
        </p:spPr>
      </p:pic>
      <p:pic>
        <p:nvPicPr>
          <p:cNvPr id="7" name="5ffca6792ab992-42860445.jpeg"/>
          <p:cNvPicPr/>
          <p:nvPr/>
        </p:nvPicPr>
        <p:blipFill rotWithShape="1">
          <a:blip r:embed="rId8"/>
          <a:stretch>
            <a:fillRect/>
          </a:stretch>
        </p:blipFill>
        <p:spPr>
          <a:xfrm>
            <a:off x="3228975" y="400051"/>
            <a:ext cx="1333500" cy="1419225"/>
          </a:xfrm>
          <a:prstGeom prst="rect">
            <a:avLst/>
          </a:prstGeom>
        </p:spPr>
      </p:pic>
      <p:pic>
        <p:nvPicPr>
          <p:cNvPr id="8" name="5ffca6792abff3-66135497.jpeg"/>
          <p:cNvPicPr/>
          <p:nvPr/>
        </p:nvPicPr>
        <p:blipFill rotWithShape="1">
          <a:blip r:embed="rId9"/>
          <a:stretch>
            <a:fillRect/>
          </a:stretch>
        </p:blipFill>
        <p:spPr>
          <a:xfrm>
            <a:off x="1857375" y="400051"/>
            <a:ext cx="1333500" cy="1419225"/>
          </a:xfrm>
          <a:prstGeom prst="rect">
            <a:avLst/>
          </a:prstGeom>
        </p:spPr>
      </p:pic>
      <p:pic>
        <p:nvPicPr>
          <p:cNvPr id="9" name="5ffca6792ac601-67160326.jpeg"/>
          <p:cNvPicPr/>
          <p:nvPr/>
        </p:nvPicPr>
        <p:blipFill rotWithShape="1">
          <a:blip r:embed="rId10"/>
          <a:stretch>
            <a:fillRect/>
          </a:stretch>
        </p:blipFill>
        <p:spPr>
          <a:xfrm>
            <a:off x="504564" y="400051"/>
            <a:ext cx="1333500" cy="1419225"/>
          </a:xfrm>
          <a:prstGeom prst="rect">
            <a:avLst/>
          </a:prstGeom>
        </p:spPr>
      </p:pic>
      <p:pic>
        <p:nvPicPr>
          <p:cNvPr id="10" name="5ffca6792acc98-68213883.jpeg"/>
          <p:cNvPicPr/>
          <p:nvPr/>
        </p:nvPicPr>
        <p:blipFill rotWithShape="1">
          <a:blip r:embed="rId11"/>
          <a:stretch>
            <a:fillRect/>
          </a:stretch>
        </p:blipFill>
        <p:spPr>
          <a:xfrm>
            <a:off x="7315200" y="1838326"/>
            <a:ext cx="1333500" cy="1419225"/>
          </a:xfrm>
          <a:prstGeom prst="rect">
            <a:avLst/>
          </a:prstGeom>
        </p:spPr>
      </p:pic>
      <p:pic>
        <p:nvPicPr>
          <p:cNvPr id="11" name="5ffca6792ad346-33874869.jpeg"/>
          <p:cNvPicPr/>
          <p:nvPr/>
        </p:nvPicPr>
        <p:blipFill rotWithShape="1">
          <a:blip r:embed="rId12"/>
          <a:stretch>
            <a:fillRect/>
          </a:stretch>
        </p:blipFill>
        <p:spPr>
          <a:xfrm>
            <a:off x="5943600" y="1838326"/>
            <a:ext cx="1333500" cy="1419225"/>
          </a:xfrm>
          <a:prstGeom prst="rect">
            <a:avLst/>
          </a:prstGeom>
        </p:spPr>
      </p:pic>
      <p:pic>
        <p:nvPicPr>
          <p:cNvPr id="12" name="5ffca6792ada41-63395055.jpeg"/>
          <p:cNvPicPr/>
          <p:nvPr/>
        </p:nvPicPr>
        <p:blipFill rotWithShape="1">
          <a:blip r:embed="rId13"/>
          <a:stretch>
            <a:fillRect/>
          </a:stretch>
        </p:blipFill>
        <p:spPr>
          <a:xfrm>
            <a:off x="4581525" y="1838326"/>
            <a:ext cx="1333500" cy="1419225"/>
          </a:xfrm>
          <a:prstGeom prst="rect">
            <a:avLst/>
          </a:prstGeom>
        </p:spPr>
      </p:pic>
      <p:pic>
        <p:nvPicPr>
          <p:cNvPr id="13" name="5ffca6792ae0d6-40608425.jpeg"/>
          <p:cNvPicPr/>
          <p:nvPr/>
        </p:nvPicPr>
        <p:blipFill rotWithShape="1">
          <a:blip r:embed="rId14"/>
          <a:stretch>
            <a:fillRect/>
          </a:stretch>
        </p:blipFill>
        <p:spPr>
          <a:xfrm>
            <a:off x="3219450" y="1838326"/>
            <a:ext cx="1333500" cy="1419225"/>
          </a:xfrm>
          <a:prstGeom prst="rect">
            <a:avLst/>
          </a:prstGeom>
        </p:spPr>
      </p:pic>
      <p:pic>
        <p:nvPicPr>
          <p:cNvPr id="14" name="5ffca6792ae781-93656963.jpeg"/>
          <p:cNvPicPr/>
          <p:nvPr/>
        </p:nvPicPr>
        <p:blipFill rotWithShape="1">
          <a:blip r:embed="rId15"/>
          <a:stretch>
            <a:fillRect/>
          </a:stretch>
        </p:blipFill>
        <p:spPr>
          <a:xfrm>
            <a:off x="1857375" y="1847851"/>
            <a:ext cx="1333500" cy="1419225"/>
          </a:xfrm>
          <a:prstGeom prst="rect">
            <a:avLst/>
          </a:prstGeom>
        </p:spPr>
      </p:pic>
      <p:pic>
        <p:nvPicPr>
          <p:cNvPr id="15" name="5ffca6792aee32-28349794.jpeg"/>
          <p:cNvPicPr/>
          <p:nvPr/>
        </p:nvPicPr>
        <p:blipFill rotWithShape="1">
          <a:blip r:embed="rId16"/>
          <a:stretch>
            <a:fillRect/>
          </a:stretch>
        </p:blipFill>
        <p:spPr>
          <a:xfrm>
            <a:off x="495300" y="1847851"/>
            <a:ext cx="1333500" cy="1419225"/>
          </a:xfrm>
          <a:prstGeom prst="rect">
            <a:avLst/>
          </a:prstGeom>
        </p:spPr>
      </p:pic>
      <p:pic>
        <p:nvPicPr>
          <p:cNvPr id="16" name="5ffca6792af4d6-67803880.jpeg"/>
          <p:cNvPicPr/>
          <p:nvPr/>
        </p:nvPicPr>
        <p:blipFill rotWithShape="1">
          <a:blip r:embed="rId17"/>
          <a:stretch>
            <a:fillRect/>
          </a:stretch>
        </p:blipFill>
        <p:spPr>
          <a:xfrm>
            <a:off x="5943601" y="3286126"/>
            <a:ext cx="1343025" cy="1419225"/>
          </a:xfrm>
          <a:prstGeom prst="rect">
            <a:avLst/>
          </a:prstGeom>
        </p:spPr>
      </p:pic>
      <p:pic>
        <p:nvPicPr>
          <p:cNvPr id="17" name="5ffca6792afba2-89205607.jpeg"/>
          <p:cNvPicPr/>
          <p:nvPr/>
        </p:nvPicPr>
        <p:blipFill rotWithShape="1">
          <a:blip r:embed="rId18"/>
          <a:stretch>
            <a:fillRect/>
          </a:stretch>
        </p:blipFill>
        <p:spPr>
          <a:xfrm>
            <a:off x="4581525" y="3295651"/>
            <a:ext cx="1333500" cy="1419225"/>
          </a:xfrm>
          <a:prstGeom prst="rect">
            <a:avLst/>
          </a:prstGeom>
        </p:spPr>
      </p:pic>
      <p:pic>
        <p:nvPicPr>
          <p:cNvPr id="18" name="5ffca6792b0224-05829978.jpeg"/>
          <p:cNvPicPr/>
          <p:nvPr/>
        </p:nvPicPr>
        <p:blipFill rotWithShape="1">
          <a:blip r:embed="rId19"/>
          <a:stretch>
            <a:fillRect/>
          </a:stretch>
        </p:blipFill>
        <p:spPr>
          <a:xfrm>
            <a:off x="3219450" y="3286126"/>
            <a:ext cx="1333500" cy="1419225"/>
          </a:xfrm>
          <a:prstGeom prst="rect">
            <a:avLst/>
          </a:prstGeom>
        </p:spPr>
      </p:pic>
      <p:pic>
        <p:nvPicPr>
          <p:cNvPr id="19" name="5ffca6792b0880-42386984.jpeg"/>
          <p:cNvPicPr/>
          <p:nvPr/>
        </p:nvPicPr>
        <p:blipFill rotWithShape="1">
          <a:blip r:embed="rId20"/>
          <a:stretch>
            <a:fillRect/>
          </a:stretch>
        </p:blipFill>
        <p:spPr>
          <a:xfrm>
            <a:off x="1857375" y="3295651"/>
            <a:ext cx="1333500" cy="1419225"/>
          </a:xfrm>
          <a:prstGeom prst="rect">
            <a:avLst/>
          </a:prstGeom>
        </p:spPr>
      </p:pic>
      <p:pic>
        <p:nvPicPr>
          <p:cNvPr id="20" name="5ffca6792b0eb3-56480148.jpeg"/>
          <p:cNvPicPr/>
          <p:nvPr/>
        </p:nvPicPr>
        <p:blipFill rotWithShape="1">
          <a:blip r:embed="rId21"/>
          <a:stretch>
            <a:fillRect/>
          </a:stretch>
        </p:blipFill>
        <p:spPr>
          <a:xfrm>
            <a:off x="495300" y="3295651"/>
            <a:ext cx="1333500" cy="1419225"/>
          </a:xfrm>
          <a:prstGeom prst="rect">
            <a:avLst/>
          </a:prstGeom>
        </p:spPr>
      </p:pic>
      <p:pic>
        <p:nvPicPr>
          <p:cNvPr id="21" name="Rectangle 22 background"/>
          <p:cNvPicPr/>
          <p:nvPr/>
        </p:nvPicPr>
        <p:blipFill rotWithShape="1">
          <a:blip r:embed="rId22"/>
          <a:stretch>
            <a:fillRect/>
          </a:stretch>
        </p:blipFill>
        <p:spPr>
          <a:xfrm>
            <a:off x="0" y="161926"/>
            <a:ext cx="9144000" cy="47625"/>
          </a:xfrm>
          <a:prstGeom prst="rect">
            <a:avLst/>
          </a:prstGeom>
          <a:solidFill>
            <a:srgbClr val="5271FF"/>
          </a:solidFill>
          <a:ln>
            <a:solidFill>
              <a:schemeClr val="accent1"/>
            </a:solidFill>
          </a:ln>
        </p:spPr>
      </p:pic>
      <p:pic>
        <p:nvPicPr>
          <p:cNvPr id="22" name="Rectangle 23 background"/>
          <p:cNvPicPr/>
          <p:nvPr/>
        </p:nvPicPr>
        <p:blipFill rotWithShape="1">
          <a:blip r:embed="rId22"/>
          <a:stretch>
            <a:fillRect/>
          </a:stretch>
        </p:blipFill>
        <p:spPr>
          <a:xfrm>
            <a:off x="0" y="4867276"/>
            <a:ext cx="9144000" cy="47625"/>
          </a:xfrm>
          <a:prstGeom prst="rect">
            <a:avLst/>
          </a:prstGeom>
          <a:solidFill>
            <a:srgbClr val="5271FF"/>
          </a:solidFill>
          <a:ln>
            <a:solidFill>
              <a:schemeClr val="accent1"/>
            </a:solidFill>
          </a:ln>
        </p:spPr>
      </p:pic>
    </p:spTree>
    <p:custDataLst>
      <p:tags r:id="rId1"/>
    </p:custDataLst>
    <p:extLst>
      <p:ext uri="{BB962C8B-B14F-4D97-AF65-F5344CB8AC3E}">
        <p14:creationId xmlns:p14="http://schemas.microsoft.com/office/powerpoint/2010/main" val="28248881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571">
        <p159:morph option="byObject"/>
      </p:transition>
    </mc:Choice>
    <mc:Fallback>
      <p:transition spd="slow" advTm="1557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4"/>
        <p:cNvGrpSpPr/>
        <p:nvPr/>
      </p:nvGrpSpPr>
      <p:grpSpPr>
        <a:xfrm>
          <a:off x="0" y="0"/>
          <a:ext cx="0" cy="0"/>
          <a:chOff x="0" y="0"/>
          <a:chExt cx="0" cy="0"/>
        </a:xfrm>
      </p:grpSpPr>
      <p:pic>
        <p:nvPicPr>
          <p:cNvPr id="2" name="Custom Shape 4"/>
          <p:cNvPicPr/>
          <p:nvPr/>
        </p:nvPicPr>
        <p:blipFill rotWithShape="1">
          <a:blip r:embed="rId4"/>
          <a:stretch>
            <a:fillRect/>
          </a:stretch>
        </p:blipFill>
        <p:spPr>
          <a:xfrm>
            <a:off x="0" y="266700"/>
            <a:ext cx="4533900" cy="790575"/>
          </a:xfrm>
          <a:prstGeom prst="rect">
            <a:avLst/>
          </a:prstGeom>
        </p:spPr>
      </p:pic>
      <p:pic>
        <p:nvPicPr>
          <p:cNvPr id="3" name="Custom Shape 5"/>
          <p:cNvPicPr/>
          <p:nvPr/>
        </p:nvPicPr>
        <p:blipFill rotWithShape="1">
          <a:blip r:embed="rId5"/>
          <a:stretch>
            <a:fillRect/>
          </a:stretch>
        </p:blipFill>
        <p:spPr>
          <a:xfrm>
            <a:off x="9525" y="1143000"/>
            <a:ext cx="3419475" cy="790575"/>
          </a:xfrm>
          <a:prstGeom prst="rect">
            <a:avLst/>
          </a:prstGeom>
        </p:spPr>
      </p:pic>
      <p:pic>
        <p:nvPicPr>
          <p:cNvPr id="4" name="Custom Shape 6"/>
          <p:cNvPicPr/>
          <p:nvPr/>
        </p:nvPicPr>
        <p:blipFill rotWithShape="1">
          <a:blip r:embed="rId6"/>
          <a:stretch>
            <a:fillRect/>
          </a:stretch>
        </p:blipFill>
        <p:spPr>
          <a:xfrm>
            <a:off x="0" y="2085975"/>
            <a:ext cx="4143375" cy="790575"/>
          </a:xfrm>
          <a:prstGeom prst="rect">
            <a:avLst/>
          </a:prstGeom>
        </p:spPr>
      </p:pic>
      <p:pic>
        <p:nvPicPr>
          <p:cNvPr id="5" name="Custom Shape 7"/>
          <p:cNvPicPr/>
          <p:nvPr/>
        </p:nvPicPr>
        <p:blipFill rotWithShape="1">
          <a:blip r:embed="rId7"/>
          <a:stretch>
            <a:fillRect/>
          </a:stretch>
        </p:blipFill>
        <p:spPr>
          <a:xfrm>
            <a:off x="0" y="3057525"/>
            <a:ext cx="3162300" cy="790575"/>
          </a:xfrm>
          <a:prstGeom prst="rect">
            <a:avLst/>
          </a:prstGeom>
        </p:spPr>
      </p:pic>
      <p:pic>
        <p:nvPicPr>
          <p:cNvPr id="6" name="Custom Shape 8"/>
          <p:cNvPicPr/>
          <p:nvPr/>
        </p:nvPicPr>
        <p:blipFill rotWithShape="1">
          <a:blip r:embed="rId8"/>
          <a:stretch>
            <a:fillRect/>
          </a:stretch>
        </p:blipFill>
        <p:spPr>
          <a:xfrm>
            <a:off x="9525" y="4010025"/>
            <a:ext cx="4848225" cy="790575"/>
          </a:xfrm>
          <a:prstGeom prst="rect">
            <a:avLst/>
          </a:prstGeom>
        </p:spPr>
      </p:pic>
      <p:sp>
        <p:nvSpPr>
          <p:cNvPr id="7" name="Rectangle 9"/>
          <p:cNvSpPr/>
          <p:nvPr/>
        </p:nvSpPr>
        <p:spPr>
          <a:xfrm>
            <a:off x="4857750" y="1057275"/>
            <a:ext cx="2971800" cy="409575"/>
          </a:xfrm>
          <a:prstGeom prst="rect">
            <a:avLst/>
          </a:prstGeom>
        </p:spPr>
        <p:txBody>
          <a:bodyPr spcFirstLastPara="0" lIns="0" tIns="0" rIns="0" bIns="0" anchor="t"/>
          <a:lstStyle/>
          <a:p>
            <a:pPr marL="0" marR="0" lvl="0" indent="0" algn="l" defTabSz="914400" rtl="0" eaLnBrk="1" fontAlgn="auto" latinLnBrk="0" hangingPunct="0">
              <a:lnSpc>
                <a:spcPct val="100000"/>
              </a:lnSpc>
              <a:spcBef>
                <a:spcPts val="0"/>
              </a:spcBef>
              <a:spcAft>
                <a:spcPts val="0"/>
              </a:spcAft>
              <a:buClrTx/>
              <a:buSzTx/>
              <a:buFontTx/>
              <a:buNone/>
              <a:tabLst/>
              <a:defRPr/>
            </a:pPr>
            <a:r>
              <a:rPr sz="4000" dirty="0">
                <a:latin typeface="Lobster" panose="00000500000000000000" pitchFamily="2" charset="0"/>
                <a:cs typeface="Playlist Script"/>
              </a:rPr>
              <a:t>Description</a:t>
            </a:r>
          </a:p>
        </p:txBody>
      </p:sp>
      <p:sp>
        <p:nvSpPr>
          <p:cNvPr id="8" name="Rectangle 10"/>
          <p:cNvSpPr/>
          <p:nvPr/>
        </p:nvSpPr>
        <p:spPr>
          <a:xfrm>
            <a:off x="4857750" y="1913659"/>
            <a:ext cx="3629025" cy="2095500"/>
          </a:xfrm>
          <a:prstGeom prst="rect">
            <a:avLst/>
          </a:prstGeom>
        </p:spPr>
        <p:txBody>
          <a:bodyPr spcFirstLastPara="0" lIns="0" tIns="0" rIns="0" bIns="0" anchor="t"/>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a:ea typeface="+mn-ea"/>
                <a:cs typeface="Arial"/>
              </a:rPr>
              <a:t>Tour </a:t>
            </a:r>
            <a:r>
              <a:rPr kumimoji="0" lang="en-US" sz="1400" b="0" i="0" u="none" strike="noStrike" kern="1200" cap="none" spc="0" normalizeH="0" baseline="0" noProof="0" dirty="0">
                <a:ln>
                  <a:noFill/>
                </a:ln>
                <a:solidFill>
                  <a:srgbClr val="000000"/>
                </a:solidFill>
                <a:effectLst/>
                <a:uLnTx/>
                <a:uFillTx/>
                <a:latin typeface="Arial"/>
                <a:ea typeface="+mn-ea"/>
                <a:cs typeface="Arial"/>
              </a:rPr>
              <a:t>one of the WELL certified buildings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a:ea typeface="+mn-ea"/>
                <a:cs typeface="Arial"/>
              </a:rPr>
              <a:t>Learn about</a:t>
            </a:r>
            <a:r>
              <a:rPr kumimoji="0" lang="en-US" sz="1400" b="0" i="0" u="none" strike="noStrike" kern="1200" cap="none" spc="0" normalizeH="0" baseline="0" noProof="0" dirty="0">
                <a:ln>
                  <a:noFill/>
                </a:ln>
                <a:solidFill>
                  <a:srgbClr val="000000"/>
                </a:solidFill>
                <a:effectLst/>
                <a:uLnTx/>
                <a:uFillTx/>
                <a:latin typeface="Arial"/>
                <a:ea typeface="+mn-ea"/>
                <a:cs typeface="Arial"/>
              </a:rPr>
              <a:t> the WELL Building Standard </a:t>
            </a:r>
            <a:r>
              <a:rPr kumimoji="0" sz="1400" b="0" i="0" u="none" strike="noStrike" kern="1200" cap="none" spc="0" normalizeH="0" baseline="0" noProof="0" dirty="0">
                <a:ln>
                  <a:noFill/>
                </a:ln>
                <a:solidFill>
                  <a:srgbClr val="000000"/>
                </a:solidFill>
                <a:effectLst/>
                <a:uLnTx/>
                <a:uFillTx/>
                <a:latin typeface="Arial"/>
                <a:ea typeface="+mn-ea"/>
                <a:cs typeface="Arial"/>
              </a:rPr>
              <a:t>and how the </a:t>
            </a:r>
            <a:r>
              <a:rPr kumimoji="0" lang="en-US" sz="1400" b="0" i="0" u="none" strike="noStrike" kern="1200" cap="none" spc="0" normalizeH="0" baseline="0" noProof="0" dirty="0">
                <a:ln>
                  <a:noFill/>
                </a:ln>
                <a:solidFill>
                  <a:srgbClr val="000000"/>
                </a:solidFill>
                <a:effectLst/>
                <a:uLnTx/>
                <a:uFillTx/>
                <a:latin typeface="Arial"/>
                <a:ea typeface="+mn-ea"/>
                <a:cs typeface="Arial"/>
              </a:rPr>
              <a:t>WELL </a:t>
            </a:r>
            <a:r>
              <a:rPr kumimoji="0" sz="1400" b="0" i="0" u="none" strike="noStrike" kern="1200" cap="none" spc="0" normalizeH="0" baseline="0" noProof="0" dirty="0">
                <a:ln>
                  <a:noFill/>
                </a:ln>
                <a:solidFill>
                  <a:srgbClr val="000000"/>
                </a:solidFill>
                <a:effectLst/>
                <a:uLnTx/>
                <a:uFillTx/>
                <a:latin typeface="Arial"/>
                <a:ea typeface="+mn-ea"/>
                <a:cs typeface="Arial"/>
              </a:rPr>
              <a:t>criteria are utilized to  evaluate green building projects. </a:t>
            </a:r>
            <a:endParaRPr kumimoji="0" lang="en-US" sz="14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Titillium"/>
              <a:ea typeface="+mn-ea"/>
              <a:cs typeface="Titillium"/>
            </a:endParaRPr>
          </a:p>
        </p:txBody>
      </p:sp>
      <p:pic>
        <p:nvPicPr>
          <p:cNvPr id="9" name="Custom Shape 9"/>
          <p:cNvPicPr/>
          <p:nvPr/>
        </p:nvPicPr>
        <p:blipFill rotWithShape="1">
          <a:blip r:embed="rId9"/>
          <a:stretch>
            <a:fillRect/>
          </a:stretch>
        </p:blipFill>
        <p:spPr>
          <a:xfrm>
            <a:off x="4638675" y="852487"/>
            <a:ext cx="742950" cy="904875"/>
          </a:xfrm>
          <a:prstGeom prst="rect">
            <a:avLst/>
          </a:prstGeom>
        </p:spPr>
      </p:pic>
    </p:spTree>
    <p:custDataLst>
      <p:tags r:id="rId1"/>
    </p:custDataLst>
    <p:extLst>
      <p:ext uri="{BB962C8B-B14F-4D97-AF65-F5344CB8AC3E}">
        <p14:creationId xmlns:p14="http://schemas.microsoft.com/office/powerpoint/2010/main" val="3023673371"/>
      </p:ext>
    </p:extLst>
  </p:cSld>
  <p:clrMapOvr>
    <a:masterClrMapping/>
  </p:clrMapOvr>
  <mc:AlternateContent xmlns:mc="http://schemas.openxmlformats.org/markup-compatibility/2006">
    <mc:Choice xmlns:p14="http://schemas.microsoft.com/office/powerpoint/2010/main" Requires="p14">
      <p:transition spd="slow" p14:dur="1044" advClick="0" advTm="29167">
        <p:fade/>
      </p:transition>
    </mc:Choice>
    <mc:Fallback>
      <p:transition spd="slow" advClick="0" advTm="29167">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9"/>
        <p:cNvGrpSpPr/>
        <p:nvPr/>
      </p:nvGrpSpPr>
      <p:grpSpPr>
        <a:xfrm>
          <a:off x="0" y="0"/>
          <a:ext cx="0" cy="0"/>
          <a:chOff x="0" y="0"/>
          <a:chExt cx="0" cy="0"/>
        </a:xfrm>
      </p:grpSpPr>
      <p:pic>
        <p:nvPicPr>
          <p:cNvPr id="2" name="5ffca6792b5d50-50269855.jpeg"/>
          <p:cNvPicPr/>
          <p:nvPr/>
        </p:nvPicPr>
        <p:blipFill rotWithShape="1">
          <a:blip r:embed="rId4"/>
          <a:stretch>
            <a:fillRect/>
          </a:stretch>
        </p:blipFill>
        <p:spPr>
          <a:xfrm>
            <a:off x="0" y="0"/>
            <a:ext cx="4095750" cy="5143500"/>
          </a:xfrm>
          <a:prstGeom prst="rect">
            <a:avLst/>
          </a:prstGeom>
        </p:spPr>
      </p:pic>
      <p:pic>
        <p:nvPicPr>
          <p:cNvPr id="3" name="Rectangle 5 background"/>
          <p:cNvPicPr/>
          <p:nvPr/>
        </p:nvPicPr>
        <p:blipFill rotWithShape="1">
          <a:blip r:embed="rId5"/>
          <a:stretch>
            <a:fillRect/>
          </a:stretch>
        </p:blipFill>
        <p:spPr>
          <a:xfrm>
            <a:off x="3409950" y="3562350"/>
            <a:ext cx="3190875" cy="1276350"/>
          </a:xfrm>
          <a:prstGeom prst="rect">
            <a:avLst/>
          </a:prstGeom>
        </p:spPr>
      </p:pic>
      <p:sp>
        <p:nvSpPr>
          <p:cNvPr id="4" name="Rectangle 6"/>
          <p:cNvSpPr/>
          <p:nvPr/>
        </p:nvSpPr>
        <p:spPr>
          <a:xfrm>
            <a:off x="3752850" y="3790950"/>
            <a:ext cx="2847975" cy="819150"/>
          </a:xfrm>
          <a:prstGeom prst="rect">
            <a:avLst/>
          </a:prstGeom>
        </p:spPr>
        <p:txBody>
          <a:bodyPr spcFirstLastPara="0" lIns="0" tIns="0" rIns="0" bIns="0" anchor="t"/>
          <a:lstStyle/>
          <a:p>
            <a:pPr marL="0" marR="0" lvl="0" indent="0" algn="l" defTabSz="914400" rtl="0" eaLnBrk="1" fontAlgn="auto" latinLnBrk="0" hangingPunct="0">
              <a:lnSpc>
                <a:spcPct val="100000"/>
              </a:lnSpc>
              <a:spcBef>
                <a:spcPts val="0"/>
              </a:spcBef>
              <a:spcAft>
                <a:spcPts val="0"/>
              </a:spcAft>
              <a:buClrTx/>
              <a:buSzTx/>
              <a:buFontTx/>
              <a:buNone/>
              <a:tabLst/>
              <a:defRPr/>
            </a:pPr>
            <a:r>
              <a:rPr sz="4800" dirty="0">
                <a:solidFill>
                  <a:schemeClr val="bg1"/>
                </a:solidFill>
                <a:latin typeface="Lobster" panose="00000500000000000000" pitchFamily="2" charset="0"/>
                <a:cs typeface="Playlist Script"/>
              </a:rPr>
              <a:t>Objectives</a:t>
            </a:r>
          </a:p>
        </p:txBody>
      </p:sp>
      <p:sp>
        <p:nvSpPr>
          <p:cNvPr id="5" name="Rectangle 7"/>
          <p:cNvSpPr/>
          <p:nvPr/>
        </p:nvSpPr>
        <p:spPr>
          <a:xfrm>
            <a:off x="4372408" y="223188"/>
            <a:ext cx="4456834" cy="2715924"/>
          </a:xfrm>
          <a:prstGeom prst="rect">
            <a:avLst/>
          </a:prstGeom>
        </p:spPr>
        <p:txBody>
          <a:bodyPr spcFirstLastPara="0" lIns="0" tIns="0" rIns="0" bIns="0" anchor="t"/>
          <a:lstStyle/>
          <a:p>
            <a:pPr marL="200025" marR="0" lvl="0" indent="-200025" algn="l" defTabSz="914400" rtl="0" eaLnBrk="1" fontAlgn="auto" latinLnBrk="0" hangingPunct="0">
              <a:lnSpc>
                <a:spcPct val="150000"/>
              </a:lnSpc>
              <a:spcBef>
                <a:spcPts val="0"/>
              </a:spcBef>
              <a:spcAft>
                <a:spcPts val="0"/>
              </a:spcAft>
              <a:buClrTx/>
              <a:buSzTx/>
              <a:buFont typeface="Wingdings"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Economica"/>
                <a:ea typeface="+mn-ea"/>
                <a:cs typeface="Economica"/>
              </a:rPr>
              <a:t>Provide a comprehensive overview of the WELL Building Standard</a:t>
            </a:r>
          </a:p>
          <a:p>
            <a:pPr marL="200025" marR="0" lvl="0" indent="-200025" algn="l" defTabSz="914400" rtl="0" eaLnBrk="1" fontAlgn="auto" latinLnBrk="0" hangingPunct="0">
              <a:lnSpc>
                <a:spcPct val="150000"/>
              </a:lnSpc>
              <a:spcBef>
                <a:spcPts val="0"/>
              </a:spcBef>
              <a:spcAft>
                <a:spcPts val="0"/>
              </a:spcAft>
              <a:buClrTx/>
              <a:buSzTx/>
              <a:buFont typeface="Wingdings"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Economica"/>
                <a:ea typeface="+mn-ea"/>
                <a:cs typeface="Economica"/>
              </a:rPr>
              <a:t>Detail the specific features incorporated in the latest version of the WELL Building Standard.</a:t>
            </a:r>
          </a:p>
          <a:p>
            <a:pPr marL="200025" marR="0" lvl="0" indent="-200025" algn="l" defTabSz="914400" rtl="0" eaLnBrk="1" fontAlgn="auto" latinLnBrk="0" hangingPunct="0">
              <a:lnSpc>
                <a:spcPct val="150000"/>
              </a:lnSpc>
              <a:spcBef>
                <a:spcPts val="0"/>
              </a:spcBef>
              <a:spcAft>
                <a:spcPts val="0"/>
              </a:spcAft>
              <a:buClrTx/>
              <a:buSzTx/>
              <a:buFont typeface="Wingdings"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Economica"/>
                <a:ea typeface="+mn-ea"/>
                <a:cs typeface="Economica"/>
              </a:rPr>
              <a:t>Highlight and explain the top three benefits of healthy buildings.</a:t>
            </a:r>
          </a:p>
          <a:p>
            <a:pPr marL="200025" marR="0" lvl="0" indent="-200025" algn="l" defTabSz="914400" rtl="0" eaLnBrk="1" fontAlgn="auto" latinLnBrk="0" hangingPunct="0">
              <a:lnSpc>
                <a:spcPct val="150000"/>
              </a:lnSpc>
              <a:spcBef>
                <a:spcPts val="0"/>
              </a:spcBef>
              <a:spcAft>
                <a:spcPts val="0"/>
              </a:spcAft>
              <a:buClrTx/>
              <a:buSzTx/>
              <a:buFont typeface="Wingdings"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Economica"/>
                <a:ea typeface="+mn-ea"/>
                <a:cs typeface="Economica"/>
              </a:rPr>
              <a:t>Analyze real-world project examples to demonstrate the application of the WELL Building Standard.</a:t>
            </a:r>
          </a:p>
          <a:p>
            <a:pPr marL="200025" marR="0" lvl="0" indent="-200025" algn="l" defTabSz="914400" rtl="0" eaLnBrk="1" fontAlgn="auto" latinLnBrk="0" hangingPunct="0">
              <a:lnSpc>
                <a:spcPct val="150000"/>
              </a:lnSpc>
              <a:spcBef>
                <a:spcPts val="0"/>
              </a:spcBef>
              <a:spcAft>
                <a:spcPts val="0"/>
              </a:spcAft>
              <a:buClrTx/>
              <a:buSzTx/>
              <a:buFont typeface="Wingdings"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Economica"/>
                <a:ea typeface="+mn-ea"/>
                <a:cs typeface="Economica"/>
              </a:rPr>
              <a:t>Identify and comprehend wellness design strategies used to achieve sustainability goals within the context of the WELL Building Standard.</a:t>
            </a:r>
          </a:p>
        </p:txBody>
      </p:sp>
    </p:spTree>
    <p:custDataLst>
      <p:tags r:id="rId1"/>
    </p:custDataLst>
    <p:extLst>
      <p:ext uri="{BB962C8B-B14F-4D97-AF65-F5344CB8AC3E}">
        <p14:creationId xmlns:p14="http://schemas.microsoft.com/office/powerpoint/2010/main" val="117295522"/>
      </p:ext>
    </p:extLst>
  </p:cSld>
  <p:clrMapOvr>
    <a:masterClrMapping/>
  </p:clrMapOvr>
  <mc:AlternateContent xmlns:mc="http://schemas.openxmlformats.org/markup-compatibility/2006">
    <mc:Choice xmlns:p14="http://schemas.microsoft.com/office/powerpoint/2010/main" Requires="p14">
      <p:transition spd="med" p14:dur="700" advClick="0" advTm="23062">
        <p:fade/>
      </p:transition>
    </mc:Choice>
    <mc:Fallback>
      <p:transition spd="med" advClick="0" advTm="23062">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A19E8C-C981-DECC-062C-DE88D4D325E4}"/>
              </a:ext>
            </a:extLst>
          </p:cNvPr>
          <p:cNvSpPr/>
          <p:nvPr/>
        </p:nvSpPr>
        <p:spPr>
          <a:xfrm>
            <a:off x="0" y="0"/>
            <a:ext cx="9144000" cy="51435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pic>
        <p:nvPicPr>
          <p:cNvPr id="49" name="Picture 1" descr="Aerial view of buildings">
            <a:extLst>
              <a:ext uri="{FF2B5EF4-FFF2-40B4-BE49-F238E27FC236}">
                <a16:creationId xmlns:a16="http://schemas.microsoft.com/office/drawing/2014/main" id="{AD07874F-F6DA-9F17-E6BE-B3A0DEC2C073}"/>
              </a:ext>
            </a:extLst>
          </p:cNvPr>
          <p:cNvPicPr>
            <a:picLocks noChangeAspect="1"/>
          </p:cNvPicPr>
          <p:nvPr/>
        </p:nvPicPr>
        <p:blipFill rotWithShape="1">
          <a:blip r:embed="rId4"/>
          <a:srcRect r="15627" b="-1"/>
          <a:stretch/>
        </p:blipFill>
        <p:spPr>
          <a:xfrm>
            <a:off x="2642616" y="7"/>
            <a:ext cx="6501384" cy="5143493"/>
          </a:xfrm>
          <a:prstGeom prst="rect">
            <a:avLst/>
          </a:prstGeom>
        </p:spPr>
      </p:pic>
      <p:sp>
        <p:nvSpPr>
          <p:cNvPr id="3" name="Teardrop 2">
            <a:extLst>
              <a:ext uri="{FF2B5EF4-FFF2-40B4-BE49-F238E27FC236}">
                <a16:creationId xmlns:a16="http://schemas.microsoft.com/office/drawing/2014/main" id="{0620DAF3-C247-C9A2-1A2C-C99CAAA32922}"/>
              </a:ext>
            </a:extLst>
          </p:cNvPr>
          <p:cNvSpPr/>
          <p:nvPr/>
        </p:nvSpPr>
        <p:spPr>
          <a:xfrm flipH="1">
            <a:off x="-1" y="7"/>
            <a:ext cx="5305647" cy="5143486"/>
          </a:xfrm>
          <a:prstGeom prst="teardrop">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16A5432C-23BF-584B-5229-669977C22440}"/>
              </a:ext>
            </a:extLst>
          </p:cNvPr>
          <p:cNvSpPr txBox="1"/>
          <p:nvPr/>
        </p:nvSpPr>
        <p:spPr>
          <a:xfrm>
            <a:off x="358485" y="290427"/>
            <a:ext cx="4500481" cy="3776862"/>
          </a:xfrm>
          <a:prstGeom prst="rect">
            <a:avLst/>
          </a:prstGeom>
        </p:spPr>
        <p:txBody>
          <a:bodyPr vert="horz" lIns="68580" tIns="34290" rIns="68580" bIns="34290" rtlCol="0" anchor="ctr" anchorCtr="0">
            <a:normAutofit/>
          </a:bodyPr>
          <a:lstStyle/>
          <a:p>
            <a:pPr defTabSz="685800">
              <a:lnSpc>
                <a:spcPct val="90000"/>
              </a:lnSpc>
              <a:spcBef>
                <a:spcPct val="0"/>
              </a:spcBef>
              <a:spcAft>
                <a:spcPts val="450"/>
              </a:spcAft>
              <a:defRPr/>
            </a:pPr>
            <a:r>
              <a:rPr lang="en-US" sz="3200" b="1" cap="all" spc="90" dirty="0">
                <a:solidFill>
                  <a:prstClr val="white"/>
                </a:solidFill>
                <a:latin typeface="Neue Haas Grotesk Text Pro"/>
              </a:rPr>
              <a:t>“We shape our buildings, and afterwards our buildings shape us.” </a:t>
            </a:r>
          </a:p>
        </p:txBody>
      </p:sp>
      <p:sp>
        <p:nvSpPr>
          <p:cNvPr id="8" name="TextBox 7">
            <a:extLst>
              <a:ext uri="{FF2B5EF4-FFF2-40B4-BE49-F238E27FC236}">
                <a16:creationId xmlns:a16="http://schemas.microsoft.com/office/drawing/2014/main" id="{2C20D6AB-919A-9110-F024-1D5D8F7AF4DB}"/>
              </a:ext>
            </a:extLst>
          </p:cNvPr>
          <p:cNvSpPr txBox="1"/>
          <p:nvPr/>
        </p:nvSpPr>
        <p:spPr>
          <a:xfrm>
            <a:off x="358485" y="3611784"/>
            <a:ext cx="2985518" cy="547088"/>
          </a:xfrm>
          <a:prstGeom prst="rect">
            <a:avLst/>
          </a:prstGeom>
        </p:spPr>
        <p:txBody>
          <a:bodyPr vert="horz" lIns="68580" tIns="34290" rIns="68580" bIns="34290" rtlCol="0" anchor="ctr" anchorCtr="0">
            <a:normAutofit/>
          </a:bodyPr>
          <a:lstStyle/>
          <a:p>
            <a:pPr defTabSz="685800">
              <a:lnSpc>
                <a:spcPct val="90000"/>
              </a:lnSpc>
              <a:spcBef>
                <a:spcPct val="0"/>
              </a:spcBef>
              <a:spcAft>
                <a:spcPts val="450"/>
              </a:spcAft>
              <a:defRPr/>
            </a:pPr>
            <a:r>
              <a:rPr lang="en-US" b="1" i="1" cap="all" spc="90" dirty="0">
                <a:solidFill>
                  <a:prstClr val="white"/>
                </a:solidFill>
                <a:latin typeface="Neue Haas Grotesk Text Pro"/>
              </a:rPr>
              <a:t>Winston Churchill</a:t>
            </a:r>
          </a:p>
        </p:txBody>
      </p:sp>
    </p:spTree>
    <p:custDataLst>
      <p:tags r:id="rId1"/>
    </p:custDataLst>
    <p:extLst>
      <p:ext uri="{BB962C8B-B14F-4D97-AF65-F5344CB8AC3E}">
        <p14:creationId xmlns:p14="http://schemas.microsoft.com/office/powerpoint/2010/main" val="2774866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screenshot&#10;&#10;Description automatically generated">
            <a:extLst>
              <a:ext uri="{FF2B5EF4-FFF2-40B4-BE49-F238E27FC236}">
                <a16:creationId xmlns:a16="http://schemas.microsoft.com/office/drawing/2014/main" id="{5166B621-9BCA-AF41-BA92-CA9B4B2F3842}"/>
              </a:ext>
            </a:extLst>
          </p:cNvPr>
          <p:cNvPicPr>
            <a:picLocks noChangeAspect="1"/>
          </p:cNvPicPr>
          <p:nvPr/>
        </p:nvPicPr>
        <p:blipFill>
          <a:blip r:embed="rId4"/>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4925B558-1FA6-AC64-0593-60B7003495BB}"/>
              </a:ext>
            </a:extLst>
          </p:cNvPr>
          <p:cNvSpPr txBox="1"/>
          <p:nvPr/>
        </p:nvSpPr>
        <p:spPr>
          <a:xfrm>
            <a:off x="223281" y="563525"/>
            <a:ext cx="5007936" cy="769441"/>
          </a:xfrm>
          <a:prstGeom prst="rect">
            <a:avLst/>
          </a:prstGeom>
          <a:noFill/>
        </p:spPr>
        <p:txBody>
          <a:bodyPr wrap="square" rtlCol="0">
            <a:spAutoFit/>
          </a:bodyPr>
          <a:lstStyle/>
          <a:p>
            <a:r>
              <a:rPr lang="en-US" sz="4400" b="1" dirty="0">
                <a:solidFill>
                  <a:srgbClr val="286269"/>
                </a:solidFill>
                <a:latin typeface="Century Gothic" panose="020B0502020202020204" pitchFamily="34" charset="0"/>
              </a:rPr>
              <a:t>WELL</a:t>
            </a:r>
            <a:r>
              <a:rPr lang="en-US" sz="2400" dirty="0">
                <a:latin typeface="Century Gothic" panose="020B0502020202020204" pitchFamily="34" charset="0"/>
              </a:rPr>
              <a:t> </a:t>
            </a:r>
            <a:r>
              <a:rPr lang="en-US" sz="2400" dirty="0">
                <a:solidFill>
                  <a:schemeClr val="tx1">
                    <a:lumMod val="65000"/>
                    <a:lumOff val="35000"/>
                  </a:schemeClr>
                </a:solidFill>
                <a:latin typeface="Century Gothic" panose="020B0502020202020204" pitchFamily="34" charset="0"/>
              </a:rPr>
              <a:t>Building Standard</a:t>
            </a:r>
            <a:endParaRPr lang="en-IN" sz="2400" dirty="0">
              <a:solidFill>
                <a:schemeClr val="tx1">
                  <a:lumMod val="65000"/>
                  <a:lumOff val="35000"/>
                </a:schemeClr>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154586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sign&#10;&#10;Description automatically generated">
            <a:extLst>
              <a:ext uri="{FF2B5EF4-FFF2-40B4-BE49-F238E27FC236}">
                <a16:creationId xmlns:a16="http://schemas.microsoft.com/office/drawing/2014/main" id="{DCB8B7E9-ACDE-0046-89F5-7B009AA04C68}"/>
              </a:ext>
            </a:extLst>
          </p:cNvPr>
          <p:cNvPicPr>
            <a:picLocks noChangeAspect="1"/>
          </p:cNvPicPr>
          <p:nvPr/>
        </p:nvPicPr>
        <p:blipFill rotWithShape="1">
          <a:blip r:embed="rId4"/>
          <a:srcRect/>
          <a:stretch/>
        </p:blipFill>
        <p:spPr>
          <a:xfrm>
            <a:off x="15" y="-26119"/>
            <a:ext cx="9143985" cy="5143493"/>
          </a:xfrm>
          <a:prstGeom prst="rect">
            <a:avLst/>
          </a:prstGeom>
        </p:spPr>
      </p:pic>
      <p:sp>
        <p:nvSpPr>
          <p:cNvPr id="2" name="Rectangle 1">
            <a:extLst>
              <a:ext uri="{FF2B5EF4-FFF2-40B4-BE49-F238E27FC236}">
                <a16:creationId xmlns:a16="http://schemas.microsoft.com/office/drawing/2014/main" id="{D97B16CC-2F8A-5345-9EB7-E6F67031995D}"/>
              </a:ext>
            </a:extLst>
          </p:cNvPr>
          <p:cNvSpPr/>
          <p:nvPr/>
        </p:nvSpPr>
        <p:spPr>
          <a:xfrm>
            <a:off x="8272462" y="0"/>
            <a:ext cx="871538" cy="310754"/>
          </a:xfrm>
          <a:prstGeom prst="rect">
            <a:avLst/>
          </a:prstGeom>
          <a:solidFill>
            <a:srgbClr val="F7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23266FEC-86E3-404B-AA13-D8070D0D1F2F}"/>
              </a:ext>
            </a:extLst>
          </p:cNvPr>
          <p:cNvSpPr txBox="1"/>
          <p:nvPr/>
        </p:nvSpPr>
        <p:spPr>
          <a:xfrm>
            <a:off x="5830163" y="4944483"/>
            <a:ext cx="3313837" cy="184666"/>
          </a:xfrm>
          <a:prstGeom prst="rect">
            <a:avLst/>
          </a:prstGeom>
          <a:noFill/>
        </p:spPr>
        <p:txBody>
          <a:bodyPr wrap="square" rtlCol="0">
            <a:spAutoFit/>
          </a:bodyPr>
          <a:lstStyle/>
          <a:p>
            <a:pPr algn="r" defTabSz="685663"/>
            <a:r>
              <a:rPr lang="en-US" sz="600" dirty="0">
                <a:solidFill>
                  <a:schemeClr val="bg1">
                    <a:lumMod val="75000"/>
                  </a:schemeClr>
                </a:solidFill>
                <a:latin typeface="Museo Sans 100" panose="02000000000000000000" pitchFamily="2" charset="77"/>
                <a:ea typeface="Arial" charset="0"/>
                <a:cs typeface="Arial" charset="0"/>
              </a:rPr>
              <a:t>Copyright© </a:t>
            </a:r>
            <a:r>
              <a:rPr lang="is-IS" sz="600" dirty="0">
                <a:solidFill>
                  <a:schemeClr val="bg1">
                    <a:lumMod val="75000"/>
                  </a:schemeClr>
                </a:solidFill>
                <a:latin typeface="Museo Sans 100" panose="02000000000000000000" pitchFamily="2" charset="77"/>
                <a:ea typeface="Arial" charset="0"/>
                <a:cs typeface="Arial" charset="0"/>
              </a:rPr>
              <a:t>2020</a:t>
            </a:r>
            <a:r>
              <a:rPr lang="en-US" sz="600" dirty="0">
                <a:solidFill>
                  <a:schemeClr val="bg1">
                    <a:lumMod val="75000"/>
                  </a:schemeClr>
                </a:solidFill>
                <a:latin typeface="Museo Sans 100" panose="02000000000000000000" pitchFamily="2" charset="77"/>
                <a:ea typeface="Arial" charset="0"/>
                <a:cs typeface="Arial" charset="0"/>
              </a:rPr>
              <a:t> by International WELL Building Institute PBC. All rights reserved</a:t>
            </a:r>
            <a:r>
              <a:rPr lang="en-US" sz="600" dirty="0">
                <a:solidFill>
                  <a:schemeClr val="bg1">
                    <a:lumMod val="75000"/>
                  </a:schemeClr>
                </a:solidFill>
                <a:latin typeface="Museo Sans 100" panose="02000000000000000000" pitchFamily="2" charset="77"/>
              </a:rPr>
              <a:t>.</a:t>
            </a:r>
          </a:p>
        </p:txBody>
      </p:sp>
    </p:spTree>
    <p:custDataLst>
      <p:tags r:id="rId1"/>
    </p:custDataLst>
    <p:extLst>
      <p:ext uri="{BB962C8B-B14F-4D97-AF65-F5344CB8AC3E}">
        <p14:creationId xmlns:p14="http://schemas.microsoft.com/office/powerpoint/2010/main" val="1209873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0ACA30B-870C-4412-A1C2-AFD8910E27B5}"/>
              </a:ext>
            </a:extLst>
          </p:cNvPr>
          <p:cNvSpPr>
            <a:spLocks noGrp="1"/>
          </p:cNvSpPr>
          <p:nvPr>
            <p:ph type="title"/>
          </p:nvPr>
        </p:nvSpPr>
        <p:spPr/>
        <p:txBody>
          <a:bodyPr/>
          <a:lstStyle/>
          <a:p>
            <a:endParaRPr lang="en-US"/>
          </a:p>
        </p:txBody>
      </p:sp>
      <p:pic>
        <p:nvPicPr>
          <p:cNvPr id="4" name="Picture 3" descr="Graphical user interface, application&#10;&#10;Description automatically generated">
            <a:extLst>
              <a:ext uri="{FF2B5EF4-FFF2-40B4-BE49-F238E27FC236}">
                <a16:creationId xmlns:a16="http://schemas.microsoft.com/office/drawing/2014/main" id="{264BF0E9-8F39-D648-8B68-B6E8F746AD7D}"/>
              </a:ext>
            </a:extLst>
          </p:cNvPr>
          <p:cNvPicPr>
            <a:picLocks noChangeAspect="1"/>
          </p:cNvPicPr>
          <p:nvPr/>
        </p:nvPicPr>
        <p:blipFill>
          <a:blip r:embed="rId4"/>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485601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FF759AF6-7106-734D-B85D-F124066C5AF6}"/>
              </a:ext>
            </a:extLst>
          </p:cNvPr>
          <p:cNvPicPr>
            <a:picLocks noChangeAspect="1"/>
          </p:cNvPicPr>
          <p:nvPr/>
        </p:nvPicPr>
        <p:blipFill>
          <a:blip r:embed="rId4"/>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399755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7F0364-F15A-4794-9A00-CAD7BD0EE1F9}"/>
              </a:ext>
            </a:extLst>
          </p:cNvPr>
          <p:cNvPicPr>
            <a:picLocks noChangeAspect="1"/>
          </p:cNvPicPr>
          <p:nvPr/>
        </p:nvPicPr>
        <p:blipFill rotWithShape="1">
          <a:blip r:embed="rId4"/>
          <a:srcRect t="24863" b="3680"/>
          <a:stretch/>
        </p:blipFill>
        <p:spPr>
          <a:xfrm>
            <a:off x="1989461" y="218554"/>
            <a:ext cx="5165078" cy="1849098"/>
          </a:xfrm>
          <a:prstGeom prst="rect">
            <a:avLst/>
          </a:prstGeom>
        </p:spPr>
      </p:pic>
      <p:pic>
        <p:nvPicPr>
          <p:cNvPr id="3" name="Picture 2">
            <a:extLst>
              <a:ext uri="{FF2B5EF4-FFF2-40B4-BE49-F238E27FC236}">
                <a16:creationId xmlns:a16="http://schemas.microsoft.com/office/drawing/2014/main" id="{01365B79-DD08-4612-928C-EDD5222F4899}"/>
              </a:ext>
            </a:extLst>
          </p:cNvPr>
          <p:cNvPicPr>
            <a:picLocks noChangeAspect="1"/>
          </p:cNvPicPr>
          <p:nvPr/>
        </p:nvPicPr>
        <p:blipFill>
          <a:blip r:embed="rId5"/>
          <a:stretch>
            <a:fillRect/>
          </a:stretch>
        </p:blipFill>
        <p:spPr>
          <a:xfrm>
            <a:off x="2094722" y="2155504"/>
            <a:ext cx="5165077" cy="2905355"/>
          </a:xfrm>
          <a:prstGeom prst="rect">
            <a:avLst/>
          </a:prstGeom>
        </p:spPr>
      </p:pic>
      <p:cxnSp>
        <p:nvCxnSpPr>
          <p:cNvPr id="5" name="Straight Connector 4">
            <a:extLst>
              <a:ext uri="{FF2B5EF4-FFF2-40B4-BE49-F238E27FC236}">
                <a16:creationId xmlns:a16="http://schemas.microsoft.com/office/drawing/2014/main" id="{8D37B165-42E4-453A-A3E0-C35EAFB54D15}"/>
              </a:ext>
            </a:extLst>
          </p:cNvPr>
          <p:cNvCxnSpPr/>
          <p:nvPr/>
        </p:nvCxnSpPr>
        <p:spPr>
          <a:xfrm>
            <a:off x="1868455" y="2155504"/>
            <a:ext cx="5647354" cy="0"/>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E4985D6-0B64-4FCD-84D9-3388234CA11C}"/>
              </a:ext>
            </a:extLst>
          </p:cNvPr>
          <p:cNvSpPr txBox="1"/>
          <p:nvPr/>
        </p:nvSpPr>
        <p:spPr>
          <a:xfrm>
            <a:off x="510269" y="853202"/>
            <a:ext cx="916733" cy="784830"/>
          </a:xfrm>
          <a:prstGeom prst="rect">
            <a:avLst/>
          </a:prstGeom>
          <a:solidFill>
            <a:schemeClr val="bg1">
              <a:lumMod val="95000"/>
            </a:schemeClr>
          </a:solidFill>
        </p:spPr>
        <p:txBody>
          <a:bodyPr wrap="square" rtlCol="0">
            <a:spAutoFit/>
          </a:bodyPr>
          <a:lstStyle/>
          <a:p>
            <a:pPr algn="ctr"/>
            <a:r>
              <a:rPr lang="en-IN" sz="4500" dirty="0">
                <a:solidFill>
                  <a:schemeClr val="tx1">
                    <a:lumMod val="65000"/>
                    <a:lumOff val="35000"/>
                  </a:schemeClr>
                </a:solidFill>
              </a:rPr>
              <a:t>v1</a:t>
            </a:r>
          </a:p>
        </p:txBody>
      </p:sp>
      <p:cxnSp>
        <p:nvCxnSpPr>
          <p:cNvPr id="9" name="Straight Arrow Connector 8">
            <a:extLst>
              <a:ext uri="{FF2B5EF4-FFF2-40B4-BE49-F238E27FC236}">
                <a16:creationId xmlns:a16="http://schemas.microsoft.com/office/drawing/2014/main" id="{385FA661-EC81-4DC3-8ACF-5E83D21CEFE1}"/>
              </a:ext>
            </a:extLst>
          </p:cNvPr>
          <p:cNvCxnSpPr>
            <a:cxnSpLocks/>
            <a:stCxn id="6" idx="2"/>
            <a:endCxn id="13" idx="0"/>
          </p:cNvCxnSpPr>
          <p:nvPr/>
        </p:nvCxnSpPr>
        <p:spPr>
          <a:xfrm>
            <a:off x="968636" y="1638032"/>
            <a:ext cx="0" cy="1748981"/>
          </a:xfrm>
          <a:prstGeom prst="straightConnector1">
            <a:avLst/>
          </a:prstGeom>
          <a:ln w="41275">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D86ED95-6FB7-4AC0-9588-B90825C12D0E}"/>
              </a:ext>
            </a:extLst>
          </p:cNvPr>
          <p:cNvSpPr txBox="1"/>
          <p:nvPr/>
        </p:nvSpPr>
        <p:spPr>
          <a:xfrm>
            <a:off x="510269" y="3387013"/>
            <a:ext cx="916733" cy="784830"/>
          </a:xfrm>
          <a:prstGeom prst="rect">
            <a:avLst/>
          </a:prstGeom>
          <a:solidFill>
            <a:schemeClr val="bg1">
              <a:lumMod val="95000"/>
            </a:schemeClr>
          </a:solidFill>
        </p:spPr>
        <p:txBody>
          <a:bodyPr wrap="square" rtlCol="0">
            <a:spAutoFit/>
          </a:bodyPr>
          <a:lstStyle/>
          <a:p>
            <a:pPr algn="ctr"/>
            <a:r>
              <a:rPr lang="en-IN" sz="4500" dirty="0">
                <a:solidFill>
                  <a:schemeClr val="tx1">
                    <a:lumMod val="65000"/>
                    <a:lumOff val="35000"/>
                  </a:schemeClr>
                </a:solidFill>
              </a:rPr>
              <a:t>v2</a:t>
            </a:r>
          </a:p>
        </p:txBody>
      </p:sp>
    </p:spTree>
    <p:custDataLst>
      <p:tags r:id="rId1"/>
    </p:custDataLst>
    <p:extLst>
      <p:ext uri="{BB962C8B-B14F-4D97-AF65-F5344CB8AC3E}">
        <p14:creationId xmlns:p14="http://schemas.microsoft.com/office/powerpoint/2010/main" val="4081389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B48949CF-FFFB-E44C-B3C5-AB18C4672427}"/>
              </a:ext>
            </a:extLst>
          </p:cNvPr>
          <p:cNvPicPr>
            <a:picLocks noChangeAspect="1"/>
          </p:cNvPicPr>
          <p:nvPr/>
        </p:nvPicPr>
        <p:blipFill>
          <a:blip r:embed="rId4"/>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267359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LH Intro"/>
        <p:cNvGrpSpPr/>
        <p:nvPr/>
      </p:nvGrpSpPr>
      <p:grpSpPr>
        <a:xfrm>
          <a:off x="0" y="0"/>
          <a:ext cx="0" cy="0"/>
          <a:chOff x="0" y="0"/>
          <a:chExt cx="0" cy="0"/>
        </a:xfrm>
      </p:grpSpPr>
      <p:sp>
        <p:nvSpPr>
          <p:cNvPr id="2" name="Rectangle 1">
            <a:extLst>
              <a:ext uri="{FF2B5EF4-FFF2-40B4-BE49-F238E27FC236}">
                <a16:creationId xmlns:a16="http://schemas.microsoft.com/office/drawing/2014/main" id="{1E966398-6448-6E3B-C752-B6E08A9A2708}"/>
              </a:ext>
            </a:extLst>
          </p:cNvPr>
          <p:cNvSpPr/>
          <p:nvPr/>
        </p:nvSpPr>
        <p:spPr>
          <a:xfrm>
            <a:off x="0" y="423863"/>
            <a:ext cx="9144000" cy="4295775"/>
          </a:xfrm>
          <a:prstGeom prst="rect">
            <a:avLst/>
          </a:prstGeom>
          <a:solidFill>
            <a:srgbClr val="053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a:solidFill>
                <a:prstClr val="white"/>
              </a:solidFill>
              <a:latin typeface="Calibri" panose="020F0502020204030204"/>
            </a:endParaRPr>
          </a:p>
        </p:txBody>
      </p:sp>
      <p:sp>
        <p:nvSpPr>
          <p:cNvPr id="3" name="text 0"/>
          <p:cNvSpPr/>
          <p:nvPr/>
        </p:nvSpPr>
        <p:spPr>
          <a:xfrm>
            <a:off x="3505200" y="3514726"/>
            <a:ext cx="2539360" cy="657225"/>
          </a:xfrm>
          <a:prstGeom prst="rect">
            <a:avLst/>
          </a:prstGeom>
        </p:spPr>
        <p:txBody>
          <a:bodyPr spcFirstLastPara="0" lIns="0" tIns="0" rIns="0" bIns="0" anchor="t"/>
          <a:lstStyle/>
          <a:p>
            <a:pPr defTabSz="685835" hangingPunct="0">
              <a:defRPr/>
            </a:pPr>
            <a:r>
              <a:rPr sz="4350" dirty="0">
                <a:solidFill>
                  <a:prstClr val="white"/>
                </a:solidFill>
                <a:latin typeface="Lobster" panose="00000500000000000000" pitchFamily="2" charset="0"/>
                <a:cs typeface="Playlist Script"/>
              </a:rPr>
              <a:t>Presents</a:t>
            </a:r>
          </a:p>
        </p:txBody>
      </p:sp>
      <p:pic>
        <p:nvPicPr>
          <p:cNvPr id="4" name="GBRI Logo New With Circle Background"/>
          <p:cNvPicPr/>
          <p:nvPr/>
        </p:nvPicPr>
        <p:blipFill rotWithShape="1">
          <a:blip r:embed="rId4"/>
          <a:stretch>
            <a:fillRect/>
          </a:stretch>
        </p:blipFill>
        <p:spPr>
          <a:xfrm>
            <a:off x="3802031" y="638177"/>
            <a:ext cx="1249973" cy="1249973"/>
          </a:xfrm>
          <a:prstGeom prst="rect">
            <a:avLst/>
          </a:prstGeom>
        </p:spPr>
      </p:pic>
      <p:sp>
        <p:nvSpPr>
          <p:cNvPr id="5" name="Rectangle 4"/>
          <p:cNvSpPr/>
          <p:nvPr/>
        </p:nvSpPr>
        <p:spPr>
          <a:xfrm>
            <a:off x="1437121" y="2379051"/>
            <a:ext cx="5979791" cy="876300"/>
          </a:xfrm>
          <a:prstGeom prst="rect">
            <a:avLst/>
          </a:prstGeom>
        </p:spPr>
        <p:txBody>
          <a:bodyPr spcFirstLastPara="0" lIns="95250" tIns="95250" rIns="95250" bIns="0" anchor="t"/>
          <a:lstStyle/>
          <a:p>
            <a:pPr algn="ctr" defTabSz="685835" hangingPunct="0">
              <a:defRPr/>
            </a:pPr>
            <a:r>
              <a:rPr sz="4800" b="1" dirty="0">
                <a:solidFill>
                  <a:srgbClr val="F8FAFB"/>
                </a:solidFill>
                <a:latin typeface="Bahnschrift Light Condensed" panose="020B0502040204020203" pitchFamily="34" charset="0"/>
                <a:cs typeface="Economica" panose="020B0604020202020204" charset="0"/>
              </a:rPr>
              <a:t>Learning Hub @</a:t>
            </a:r>
            <a:r>
              <a:rPr sz="4800" dirty="0">
                <a:solidFill>
                  <a:srgbClr val="F8FAFB"/>
                </a:solidFill>
                <a:latin typeface="Economica"/>
                <a:cs typeface="Economica"/>
              </a:rPr>
              <a:t> </a:t>
            </a:r>
            <a:r>
              <a:rPr sz="4800" b="1" dirty="0">
                <a:solidFill>
                  <a:srgbClr val="F8FAFB"/>
                </a:solidFill>
                <a:latin typeface="Bahnschrift Light Condensed" panose="020B0502040204020203" pitchFamily="34" charset="0"/>
                <a:cs typeface="Economica" panose="020B0604020202020204" charset="0"/>
              </a:rPr>
              <a:t>GBRI</a:t>
            </a:r>
          </a:p>
        </p:txBody>
      </p:sp>
    </p:spTree>
    <p:custDataLst>
      <p:tags r:id="rId1"/>
    </p:custDataLst>
    <p:extLst>
      <p:ext uri="{BB962C8B-B14F-4D97-AF65-F5344CB8AC3E}">
        <p14:creationId xmlns:p14="http://schemas.microsoft.com/office/powerpoint/2010/main" val="1977772146"/>
      </p:ext>
    </p:extLst>
  </p:cSld>
  <p:clrMapOvr>
    <a:masterClrMapping/>
  </p:clrMapOvr>
  <mc:AlternateContent xmlns:mc="http://schemas.openxmlformats.org/markup-compatibility/2006">
    <mc:Choice xmlns:p14="http://schemas.microsoft.com/office/powerpoint/2010/main" Requires="p14">
      <p:transition p14:dur="11" advTm="3246">
        <p14:vortex dir="r"/>
      </p:transition>
    </mc:Choice>
    <mc:Fallback>
      <p:transition advTm="32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10;&#10;Description automatically generated">
            <a:extLst>
              <a:ext uri="{FF2B5EF4-FFF2-40B4-BE49-F238E27FC236}">
                <a16:creationId xmlns:a16="http://schemas.microsoft.com/office/drawing/2014/main" id="{851D2F9D-7EE9-BD41-9227-38F76E477449}"/>
              </a:ext>
            </a:extLst>
          </p:cNvPr>
          <p:cNvPicPr>
            <a:picLocks noChangeAspect="1"/>
          </p:cNvPicPr>
          <p:nvPr/>
        </p:nvPicPr>
        <p:blipFill>
          <a:blip r:embed="rId4"/>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3725860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F2FD99-C7BA-416C-AE51-496EBA46132C}"/>
              </a:ext>
            </a:extLst>
          </p:cNvPr>
          <p:cNvSpPr/>
          <p:nvPr/>
        </p:nvSpPr>
        <p:spPr>
          <a:xfrm>
            <a:off x="0" y="2911152"/>
            <a:ext cx="9144000" cy="2232349"/>
          </a:xfrm>
          <a:prstGeom prst="rect">
            <a:avLst/>
          </a:prstGeom>
          <a:solidFill>
            <a:srgbClr val="679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pic>
        <p:nvPicPr>
          <p:cNvPr id="4" name="Picture 3" descr="Graphical user interface, application&#10;&#10;Description automatically generated">
            <a:extLst>
              <a:ext uri="{FF2B5EF4-FFF2-40B4-BE49-F238E27FC236}">
                <a16:creationId xmlns:a16="http://schemas.microsoft.com/office/drawing/2014/main" id="{5F20EF61-CA5B-A541-9106-D183564CD2DD}"/>
              </a:ext>
            </a:extLst>
          </p:cNvPr>
          <p:cNvPicPr>
            <a:picLocks noChangeAspect="1"/>
          </p:cNvPicPr>
          <p:nvPr/>
        </p:nvPicPr>
        <p:blipFill rotWithShape="1">
          <a:blip r:embed="rId4"/>
          <a:srcRect b="82857"/>
          <a:stretch/>
        </p:blipFill>
        <p:spPr>
          <a:xfrm>
            <a:off x="0" y="0"/>
            <a:ext cx="9144000" cy="881743"/>
          </a:xfrm>
          <a:prstGeom prst="rect">
            <a:avLst/>
          </a:prstGeom>
        </p:spPr>
      </p:pic>
      <p:pic>
        <p:nvPicPr>
          <p:cNvPr id="2" name="Picture 1">
            <a:extLst>
              <a:ext uri="{FF2B5EF4-FFF2-40B4-BE49-F238E27FC236}">
                <a16:creationId xmlns:a16="http://schemas.microsoft.com/office/drawing/2014/main" id="{7A57083B-389A-4FDA-9938-2A1DC114EB07}"/>
              </a:ext>
            </a:extLst>
          </p:cNvPr>
          <p:cNvPicPr>
            <a:picLocks noChangeAspect="1"/>
          </p:cNvPicPr>
          <p:nvPr/>
        </p:nvPicPr>
        <p:blipFill rotWithShape="1">
          <a:blip r:embed="rId5"/>
          <a:srcRect l="36844" t="31657" r="35881" b="32697"/>
          <a:stretch/>
        </p:blipFill>
        <p:spPr>
          <a:xfrm>
            <a:off x="3750506" y="1427150"/>
            <a:ext cx="1542687" cy="1385597"/>
          </a:xfrm>
          <a:prstGeom prst="rect">
            <a:avLst/>
          </a:prstGeom>
        </p:spPr>
      </p:pic>
      <p:sp>
        <p:nvSpPr>
          <p:cNvPr id="3" name="TextBox 2">
            <a:extLst>
              <a:ext uri="{FF2B5EF4-FFF2-40B4-BE49-F238E27FC236}">
                <a16:creationId xmlns:a16="http://schemas.microsoft.com/office/drawing/2014/main" id="{D8C3B4CE-DADF-4A66-AFD2-5D2C77235385}"/>
              </a:ext>
            </a:extLst>
          </p:cNvPr>
          <p:cNvSpPr txBox="1"/>
          <p:nvPr/>
        </p:nvSpPr>
        <p:spPr>
          <a:xfrm>
            <a:off x="454866" y="982498"/>
            <a:ext cx="4765611" cy="369332"/>
          </a:xfrm>
          <a:prstGeom prst="rect">
            <a:avLst/>
          </a:prstGeom>
          <a:noFill/>
        </p:spPr>
        <p:txBody>
          <a:bodyPr wrap="square" rtlCol="0">
            <a:spAutoFit/>
          </a:bodyPr>
          <a:lstStyle/>
          <a:p>
            <a:r>
              <a:rPr lang="en-IN" spc="225" dirty="0">
                <a:solidFill>
                  <a:schemeClr val="tx1">
                    <a:lumMod val="65000"/>
                    <a:lumOff val="35000"/>
                  </a:schemeClr>
                </a:solidFill>
              </a:rPr>
              <a:t>3 Levels of Certifications in WELL v1:</a:t>
            </a:r>
          </a:p>
        </p:txBody>
      </p:sp>
      <p:sp>
        <p:nvSpPr>
          <p:cNvPr id="5" name="TextBox 4">
            <a:extLst>
              <a:ext uri="{FF2B5EF4-FFF2-40B4-BE49-F238E27FC236}">
                <a16:creationId xmlns:a16="http://schemas.microsoft.com/office/drawing/2014/main" id="{72B11CA4-F5C5-4CD2-AB77-25F8AA4F5350}"/>
              </a:ext>
            </a:extLst>
          </p:cNvPr>
          <p:cNvSpPr txBox="1"/>
          <p:nvPr/>
        </p:nvSpPr>
        <p:spPr>
          <a:xfrm>
            <a:off x="564866" y="3358155"/>
            <a:ext cx="2197359" cy="923330"/>
          </a:xfrm>
          <a:prstGeom prst="rect">
            <a:avLst/>
          </a:prstGeom>
          <a:noFill/>
        </p:spPr>
        <p:txBody>
          <a:bodyPr wrap="square" rtlCol="0">
            <a:spAutoFit/>
          </a:bodyPr>
          <a:lstStyle/>
          <a:p>
            <a:pPr algn="ctr"/>
            <a:r>
              <a:rPr lang="en-IN" sz="1350" b="1" spc="225" dirty="0">
                <a:solidFill>
                  <a:schemeClr val="bg1"/>
                </a:solidFill>
              </a:rPr>
              <a:t>SILVER</a:t>
            </a:r>
          </a:p>
          <a:p>
            <a:pPr algn="ctr"/>
            <a:endParaRPr lang="en-IN" sz="1350" dirty="0">
              <a:solidFill>
                <a:schemeClr val="bg1"/>
              </a:solidFill>
            </a:endParaRPr>
          </a:p>
          <a:p>
            <a:pPr algn="ctr"/>
            <a:endParaRPr lang="en-IN" sz="1350" dirty="0">
              <a:solidFill>
                <a:schemeClr val="bg1"/>
              </a:solidFill>
            </a:endParaRPr>
          </a:p>
          <a:p>
            <a:pPr algn="ctr"/>
            <a:r>
              <a:rPr lang="en-IN" sz="1350" dirty="0">
                <a:solidFill>
                  <a:schemeClr val="bg1"/>
                </a:solidFill>
              </a:rPr>
              <a:t>Preconditions-100%</a:t>
            </a:r>
          </a:p>
        </p:txBody>
      </p:sp>
      <p:sp>
        <p:nvSpPr>
          <p:cNvPr id="7" name="TextBox 6">
            <a:extLst>
              <a:ext uri="{FF2B5EF4-FFF2-40B4-BE49-F238E27FC236}">
                <a16:creationId xmlns:a16="http://schemas.microsoft.com/office/drawing/2014/main" id="{294B316C-A1DA-4E13-A15E-8952B7A2CDC4}"/>
              </a:ext>
            </a:extLst>
          </p:cNvPr>
          <p:cNvSpPr txBox="1"/>
          <p:nvPr/>
        </p:nvSpPr>
        <p:spPr>
          <a:xfrm>
            <a:off x="3473321" y="3362519"/>
            <a:ext cx="2197359" cy="1280672"/>
          </a:xfrm>
          <a:prstGeom prst="rect">
            <a:avLst/>
          </a:prstGeom>
          <a:noFill/>
        </p:spPr>
        <p:txBody>
          <a:bodyPr wrap="square" rtlCol="0">
            <a:spAutoFit/>
          </a:bodyPr>
          <a:lstStyle/>
          <a:p>
            <a:pPr algn="ctr"/>
            <a:r>
              <a:rPr lang="en-IN" sz="1350" b="1" spc="225" dirty="0">
                <a:solidFill>
                  <a:schemeClr val="bg1"/>
                </a:solidFill>
              </a:rPr>
              <a:t>GOLD</a:t>
            </a:r>
          </a:p>
          <a:p>
            <a:pPr algn="ctr"/>
            <a:endParaRPr lang="en-IN" sz="1350" dirty="0">
              <a:solidFill>
                <a:schemeClr val="bg1"/>
              </a:solidFill>
            </a:endParaRPr>
          </a:p>
          <a:p>
            <a:pPr algn="ctr">
              <a:lnSpc>
                <a:spcPct val="200000"/>
              </a:lnSpc>
            </a:pPr>
            <a:r>
              <a:rPr lang="en-IN" sz="1350" dirty="0">
                <a:solidFill>
                  <a:schemeClr val="bg1"/>
                </a:solidFill>
              </a:rPr>
              <a:t>Preconditions-100%</a:t>
            </a:r>
          </a:p>
          <a:p>
            <a:pPr algn="ctr">
              <a:lnSpc>
                <a:spcPct val="200000"/>
              </a:lnSpc>
            </a:pPr>
            <a:r>
              <a:rPr lang="en-IN" sz="1350" dirty="0">
                <a:solidFill>
                  <a:schemeClr val="bg1"/>
                </a:solidFill>
              </a:rPr>
              <a:t>Optimization- 40% or more</a:t>
            </a:r>
          </a:p>
        </p:txBody>
      </p:sp>
      <p:sp>
        <p:nvSpPr>
          <p:cNvPr id="8" name="TextBox 7">
            <a:extLst>
              <a:ext uri="{FF2B5EF4-FFF2-40B4-BE49-F238E27FC236}">
                <a16:creationId xmlns:a16="http://schemas.microsoft.com/office/drawing/2014/main" id="{F0889692-42B1-4FD1-989E-462A85EBB4FF}"/>
              </a:ext>
            </a:extLst>
          </p:cNvPr>
          <p:cNvSpPr txBox="1"/>
          <p:nvPr/>
        </p:nvSpPr>
        <p:spPr>
          <a:xfrm>
            <a:off x="6381775" y="3362519"/>
            <a:ext cx="2197359" cy="1280672"/>
          </a:xfrm>
          <a:prstGeom prst="rect">
            <a:avLst/>
          </a:prstGeom>
          <a:noFill/>
        </p:spPr>
        <p:txBody>
          <a:bodyPr wrap="square" rtlCol="0">
            <a:spAutoFit/>
          </a:bodyPr>
          <a:lstStyle/>
          <a:p>
            <a:pPr algn="ctr"/>
            <a:r>
              <a:rPr lang="en-IN" sz="1350" b="1" spc="225" dirty="0">
                <a:solidFill>
                  <a:schemeClr val="bg1"/>
                </a:solidFill>
              </a:rPr>
              <a:t>PLATINUM</a:t>
            </a:r>
          </a:p>
          <a:p>
            <a:pPr algn="ctr"/>
            <a:endParaRPr lang="en-IN" sz="1350" dirty="0">
              <a:solidFill>
                <a:schemeClr val="bg1"/>
              </a:solidFill>
            </a:endParaRPr>
          </a:p>
          <a:p>
            <a:pPr algn="ctr">
              <a:lnSpc>
                <a:spcPct val="200000"/>
              </a:lnSpc>
            </a:pPr>
            <a:r>
              <a:rPr lang="en-IN" sz="1350" dirty="0">
                <a:solidFill>
                  <a:schemeClr val="bg1"/>
                </a:solidFill>
              </a:rPr>
              <a:t>Preconditions-100%</a:t>
            </a:r>
          </a:p>
          <a:p>
            <a:pPr algn="ctr">
              <a:lnSpc>
                <a:spcPct val="200000"/>
              </a:lnSpc>
            </a:pPr>
            <a:r>
              <a:rPr lang="en-IN" sz="1350" dirty="0">
                <a:solidFill>
                  <a:schemeClr val="bg1"/>
                </a:solidFill>
              </a:rPr>
              <a:t>Optimization- 80% or more</a:t>
            </a:r>
          </a:p>
        </p:txBody>
      </p:sp>
      <p:pic>
        <p:nvPicPr>
          <p:cNvPr id="9" name="Picture 8">
            <a:extLst>
              <a:ext uri="{FF2B5EF4-FFF2-40B4-BE49-F238E27FC236}">
                <a16:creationId xmlns:a16="http://schemas.microsoft.com/office/drawing/2014/main" id="{2EB07E7D-920D-40F1-B59D-791D4035ADBA}"/>
              </a:ext>
            </a:extLst>
          </p:cNvPr>
          <p:cNvPicPr>
            <a:picLocks noChangeAspect="1"/>
          </p:cNvPicPr>
          <p:nvPr/>
        </p:nvPicPr>
        <p:blipFill rotWithShape="1">
          <a:blip r:embed="rId5"/>
          <a:srcRect t="31657" r="72725" b="32697"/>
          <a:stretch/>
        </p:blipFill>
        <p:spPr>
          <a:xfrm>
            <a:off x="871210" y="1427150"/>
            <a:ext cx="1542686" cy="1385597"/>
          </a:xfrm>
          <a:prstGeom prst="rect">
            <a:avLst/>
          </a:prstGeom>
        </p:spPr>
      </p:pic>
      <p:pic>
        <p:nvPicPr>
          <p:cNvPr id="10" name="Picture 9">
            <a:extLst>
              <a:ext uri="{FF2B5EF4-FFF2-40B4-BE49-F238E27FC236}">
                <a16:creationId xmlns:a16="http://schemas.microsoft.com/office/drawing/2014/main" id="{7EDAB763-E686-49EA-AEB8-0801B91DCAC2}"/>
              </a:ext>
            </a:extLst>
          </p:cNvPr>
          <p:cNvPicPr>
            <a:picLocks noChangeAspect="1"/>
          </p:cNvPicPr>
          <p:nvPr/>
        </p:nvPicPr>
        <p:blipFill rotWithShape="1">
          <a:blip r:embed="rId5"/>
          <a:srcRect l="71694" t="31657" b="32697"/>
          <a:stretch/>
        </p:blipFill>
        <p:spPr>
          <a:xfrm>
            <a:off x="6629803" y="1427150"/>
            <a:ext cx="1601000" cy="1385597"/>
          </a:xfrm>
          <a:prstGeom prst="rect">
            <a:avLst/>
          </a:prstGeom>
        </p:spPr>
      </p:pic>
      <p:sp>
        <p:nvSpPr>
          <p:cNvPr id="12" name="TextBox 11">
            <a:extLst>
              <a:ext uri="{FF2B5EF4-FFF2-40B4-BE49-F238E27FC236}">
                <a16:creationId xmlns:a16="http://schemas.microsoft.com/office/drawing/2014/main" id="{449BE8C2-6717-4F58-AB41-A3451757638E}"/>
              </a:ext>
            </a:extLst>
          </p:cNvPr>
          <p:cNvSpPr txBox="1"/>
          <p:nvPr/>
        </p:nvSpPr>
        <p:spPr>
          <a:xfrm>
            <a:off x="8227267" y="0"/>
            <a:ext cx="916733" cy="784830"/>
          </a:xfrm>
          <a:prstGeom prst="rect">
            <a:avLst/>
          </a:prstGeom>
          <a:solidFill>
            <a:schemeClr val="bg1">
              <a:lumMod val="95000"/>
            </a:schemeClr>
          </a:solidFill>
        </p:spPr>
        <p:txBody>
          <a:bodyPr wrap="square" rtlCol="0">
            <a:spAutoFit/>
          </a:bodyPr>
          <a:lstStyle/>
          <a:p>
            <a:pPr algn="ctr"/>
            <a:r>
              <a:rPr lang="en-IN" sz="4500" dirty="0">
                <a:solidFill>
                  <a:schemeClr val="tx1">
                    <a:lumMod val="65000"/>
                    <a:lumOff val="35000"/>
                  </a:schemeClr>
                </a:solidFill>
              </a:rPr>
              <a:t>v1</a:t>
            </a:r>
          </a:p>
        </p:txBody>
      </p:sp>
    </p:spTree>
    <p:custDataLst>
      <p:tags r:id="rId1"/>
    </p:custDataLst>
    <p:extLst>
      <p:ext uri="{BB962C8B-B14F-4D97-AF65-F5344CB8AC3E}">
        <p14:creationId xmlns:p14="http://schemas.microsoft.com/office/powerpoint/2010/main" val="150353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5F20EF61-CA5B-A541-9106-D183564CD2DD}"/>
              </a:ext>
            </a:extLst>
          </p:cNvPr>
          <p:cNvPicPr>
            <a:picLocks noChangeAspect="1"/>
          </p:cNvPicPr>
          <p:nvPr/>
        </p:nvPicPr>
        <p:blipFill>
          <a:blip r:embed="rId4"/>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05ABAEC7-F727-43FB-9191-BC035BDE823D}"/>
              </a:ext>
            </a:extLst>
          </p:cNvPr>
          <p:cNvSpPr txBox="1"/>
          <p:nvPr/>
        </p:nvSpPr>
        <p:spPr>
          <a:xfrm>
            <a:off x="8227267" y="0"/>
            <a:ext cx="916733" cy="784830"/>
          </a:xfrm>
          <a:prstGeom prst="rect">
            <a:avLst/>
          </a:prstGeom>
          <a:solidFill>
            <a:schemeClr val="bg1">
              <a:lumMod val="95000"/>
            </a:schemeClr>
          </a:solidFill>
        </p:spPr>
        <p:txBody>
          <a:bodyPr wrap="square" rtlCol="0">
            <a:spAutoFit/>
          </a:bodyPr>
          <a:lstStyle/>
          <a:p>
            <a:pPr algn="ctr"/>
            <a:r>
              <a:rPr lang="en-IN" sz="4500" dirty="0">
                <a:solidFill>
                  <a:schemeClr val="tx1">
                    <a:lumMod val="65000"/>
                    <a:lumOff val="35000"/>
                  </a:schemeClr>
                </a:solidFill>
              </a:rPr>
              <a:t>v2</a:t>
            </a:r>
          </a:p>
        </p:txBody>
      </p:sp>
    </p:spTree>
    <p:custDataLst>
      <p:tags r:id="rId1"/>
    </p:custDataLst>
    <p:extLst>
      <p:ext uri="{BB962C8B-B14F-4D97-AF65-F5344CB8AC3E}">
        <p14:creationId xmlns:p14="http://schemas.microsoft.com/office/powerpoint/2010/main" val="1058045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00" b="100"/>
          <a:stretch>
            <a:fillRect/>
          </a:stretch>
        </p:blipFill>
        <p:spPr/>
      </p:pic>
      <p:sp>
        <p:nvSpPr>
          <p:cNvPr id="6" name="text 0">
            <a:extLst>
              <a:ext uri="{FF2B5EF4-FFF2-40B4-BE49-F238E27FC236}">
                <a16:creationId xmlns:a16="http://schemas.microsoft.com/office/drawing/2014/main" id="{251631C9-EDEF-412E-9808-B2D61F931A3C}"/>
              </a:ext>
            </a:extLst>
          </p:cNvPr>
          <p:cNvSpPr/>
          <p:nvPr/>
        </p:nvSpPr>
        <p:spPr>
          <a:xfrm>
            <a:off x="205563" y="2789074"/>
            <a:ext cx="4108090" cy="657225"/>
          </a:xfrm>
          <a:prstGeom prst="rect">
            <a:avLst/>
          </a:prstGeom>
        </p:spPr>
        <p:txBody>
          <a:bodyPr spcFirstLastPara="0" lIns="0" tIns="0" rIns="0" bIns="0" anchor="t"/>
          <a:lstStyle/>
          <a:p>
            <a:pPr algn="ctr" hangingPunct="0">
              <a:lnSpc>
                <a:spcPct val="100000"/>
              </a:lnSpc>
            </a:pPr>
            <a:r>
              <a:rPr sz="3600" dirty="0">
                <a:latin typeface="Lucida Calligraphy" panose="03010101010101010101" pitchFamily="66" charset="0"/>
                <a:cs typeface="Playlist Script"/>
              </a:rPr>
              <a:t>A Case Study</a:t>
            </a:r>
            <a:r>
              <a:rPr lang="en-US" sz="3600" dirty="0">
                <a:latin typeface="Lucida Calligraphy" panose="03010101010101010101" pitchFamily="66" charset="0"/>
                <a:cs typeface="Playlist Script"/>
              </a:rPr>
              <a:t> of</a:t>
            </a:r>
            <a:r>
              <a:rPr sz="3600" dirty="0">
                <a:latin typeface="Lucida Calligraphy" panose="03010101010101010101" pitchFamily="66" charset="0"/>
                <a:cs typeface="Playlist Script"/>
              </a:rPr>
              <a:t> </a:t>
            </a:r>
          </a:p>
        </p:txBody>
      </p:sp>
      <p:sp>
        <p:nvSpPr>
          <p:cNvPr id="9" name="Rectangle 8">
            <a:extLst>
              <a:ext uri="{FF2B5EF4-FFF2-40B4-BE49-F238E27FC236}">
                <a16:creationId xmlns:a16="http://schemas.microsoft.com/office/drawing/2014/main" id="{3B83E49B-1860-4248-A715-0275619918DD}"/>
              </a:ext>
            </a:extLst>
          </p:cNvPr>
          <p:cNvSpPr/>
          <p:nvPr/>
        </p:nvSpPr>
        <p:spPr>
          <a:xfrm>
            <a:off x="4455042" y="2569999"/>
            <a:ext cx="4688958" cy="876300"/>
          </a:xfrm>
          <a:prstGeom prst="rect">
            <a:avLst/>
          </a:prstGeom>
          <a:solidFill>
            <a:srgbClr val="053D57"/>
          </a:solidFill>
        </p:spPr>
        <p:txBody>
          <a:bodyPr spcFirstLastPara="0" lIns="95250" tIns="95250" rIns="95250" bIns="0" anchor="t"/>
          <a:lstStyle/>
          <a:p>
            <a:pPr hangingPunct="0"/>
            <a:r>
              <a:rPr lang="en-US" sz="4500" b="1" dirty="0">
                <a:solidFill>
                  <a:schemeClr val="bg1"/>
                </a:solidFill>
                <a:latin typeface="Economica"/>
                <a:cs typeface="Economica"/>
              </a:rPr>
              <a:t>One Heddon Street </a:t>
            </a:r>
          </a:p>
        </p:txBody>
      </p:sp>
      <p:sp>
        <p:nvSpPr>
          <p:cNvPr id="12" name="text 0">
            <a:extLst>
              <a:ext uri="{FF2B5EF4-FFF2-40B4-BE49-F238E27FC236}">
                <a16:creationId xmlns:a16="http://schemas.microsoft.com/office/drawing/2014/main" id="{31A04F88-B71B-42C7-87B9-6A7A49880D01}"/>
              </a:ext>
            </a:extLst>
          </p:cNvPr>
          <p:cNvSpPr/>
          <p:nvPr/>
        </p:nvSpPr>
        <p:spPr>
          <a:xfrm>
            <a:off x="2121598" y="3949095"/>
            <a:ext cx="4900804" cy="657225"/>
          </a:xfrm>
          <a:prstGeom prst="rect">
            <a:avLst/>
          </a:prstGeom>
        </p:spPr>
        <p:txBody>
          <a:bodyPr spcFirstLastPara="0" lIns="0" tIns="0" rIns="0" bIns="0" anchor="t"/>
          <a:lstStyle/>
          <a:p>
            <a:pPr algn="ctr" hangingPunct="0">
              <a:lnSpc>
                <a:spcPct val="100000"/>
              </a:lnSpc>
            </a:pPr>
            <a:r>
              <a:rPr lang="en-US" sz="4350" dirty="0">
                <a:solidFill>
                  <a:srgbClr val="FFC000"/>
                </a:solidFill>
                <a:latin typeface="Lobster" panose="00000500000000000000" pitchFamily="2" charset="0"/>
                <a:cs typeface="Playlist Script"/>
              </a:rPr>
              <a:t>Let’s Get Started</a:t>
            </a:r>
            <a:endParaRPr sz="4350" dirty="0">
              <a:solidFill>
                <a:srgbClr val="FFC000"/>
              </a:solidFill>
              <a:latin typeface="Lobster" panose="00000500000000000000" pitchFamily="2" charset="0"/>
              <a:cs typeface="Playlist Script"/>
            </a:endParaRPr>
          </a:p>
        </p:txBody>
      </p:sp>
      <p:sp>
        <p:nvSpPr>
          <p:cNvPr id="2" name="text 0">
            <a:extLst>
              <a:ext uri="{FF2B5EF4-FFF2-40B4-BE49-F238E27FC236}">
                <a16:creationId xmlns:a16="http://schemas.microsoft.com/office/drawing/2014/main" id="{B8FBBD1A-D96A-B53B-4F82-100C15D5C5D2}"/>
              </a:ext>
            </a:extLst>
          </p:cNvPr>
          <p:cNvSpPr/>
          <p:nvPr/>
        </p:nvSpPr>
        <p:spPr>
          <a:xfrm>
            <a:off x="0" y="1844414"/>
            <a:ext cx="9144000" cy="441864"/>
          </a:xfrm>
          <a:prstGeom prst="rect">
            <a:avLst/>
          </a:prstGeom>
          <a:solidFill>
            <a:srgbClr val="053D57"/>
          </a:solidFill>
        </p:spPr>
        <p:txBody>
          <a:bodyPr spcFirstLastPara="0" lIns="0" tIns="0" rIns="0" bIns="0" anchor="ctr"/>
          <a:lstStyle/>
          <a:p>
            <a:pPr algn="ctr" hangingPunct="0">
              <a:lnSpc>
                <a:spcPct val="100000"/>
              </a:lnSpc>
            </a:pPr>
            <a:r>
              <a:rPr lang="en-US" sz="2400" dirty="0">
                <a:solidFill>
                  <a:schemeClr val="bg1"/>
                </a:solidFill>
                <a:latin typeface="Lucida Calligraphy" panose="03010101010101010101" pitchFamily="66" charset="0"/>
                <a:cs typeface="Playlist Script"/>
              </a:rPr>
              <a:t>A Well-Being Oasis in the Heart of London</a:t>
            </a:r>
            <a:endParaRPr sz="2400" dirty="0">
              <a:solidFill>
                <a:schemeClr val="bg1"/>
              </a:solidFill>
              <a:latin typeface="Lucida Calligraphy" panose="03010101010101010101" pitchFamily="66" charset="0"/>
              <a:cs typeface="Playlist Script"/>
            </a:endParaRPr>
          </a:p>
        </p:txBody>
      </p:sp>
    </p:spTree>
    <p:custDataLst>
      <p:tags r:id="rId1"/>
    </p:custDataLst>
    <p:extLst>
      <p:ext uri="{BB962C8B-B14F-4D97-AF65-F5344CB8AC3E}">
        <p14:creationId xmlns:p14="http://schemas.microsoft.com/office/powerpoint/2010/main" val="31640770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610" advClick="0" advTm="17858">
        <p15:prstTrans prst="pageCurlDouble"/>
      </p:transition>
    </mc:Choice>
    <mc:Fallback>
      <p:transition spd="slow" advClick="0" advTm="17858">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CE6F2">
            <a:alpha val="98000"/>
          </a:srgbClr>
        </a:solidFill>
        <a:effectLst/>
      </p:bgPr>
    </p:bg>
    <p:spTree>
      <p:nvGrpSpPr>
        <p:cNvPr id="1" name="Slide 12"/>
        <p:cNvGrpSpPr/>
        <p:nvPr/>
      </p:nvGrpSpPr>
      <p:grpSpPr>
        <a:xfrm>
          <a:off x="0" y="0"/>
          <a:ext cx="0" cy="0"/>
          <a:chOff x="0" y="0"/>
          <a:chExt cx="0" cy="0"/>
        </a:xfrm>
      </p:grpSpPr>
      <p:pic>
        <p:nvPicPr>
          <p:cNvPr id="2" name="5ffca6792dcd43-86210221.jpeg"/>
          <p:cNvPicPr/>
          <p:nvPr/>
        </p:nvPicPr>
        <p:blipFill>
          <a:blip r:embed="rId4"/>
          <a:stretch>
            <a:fillRect/>
          </a:stretch>
        </p:blipFill>
        <p:spPr>
          <a:xfrm>
            <a:off x="0" y="0"/>
            <a:ext cx="9144000" cy="5143500"/>
          </a:xfrm>
          <a:prstGeom prst="rect">
            <a:avLst/>
          </a:prstGeom>
        </p:spPr>
      </p:pic>
      <p:sp>
        <p:nvSpPr>
          <p:cNvPr id="8" name="Half Frame 7">
            <a:extLst>
              <a:ext uri="{FF2B5EF4-FFF2-40B4-BE49-F238E27FC236}">
                <a16:creationId xmlns:a16="http://schemas.microsoft.com/office/drawing/2014/main" id="{EEA366D7-750D-4BF9-A378-7A4DA32DEB46}"/>
              </a:ext>
            </a:extLst>
          </p:cNvPr>
          <p:cNvSpPr/>
          <p:nvPr/>
        </p:nvSpPr>
        <p:spPr>
          <a:xfrm rot="10800000">
            <a:off x="5715000" y="2371725"/>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Half Frame 5">
            <a:extLst>
              <a:ext uri="{FF2B5EF4-FFF2-40B4-BE49-F238E27FC236}">
                <a16:creationId xmlns:a16="http://schemas.microsoft.com/office/drawing/2014/main" id="{31FBD303-51D3-4E70-82E3-DAA2278B0820}"/>
              </a:ext>
            </a:extLst>
          </p:cNvPr>
          <p:cNvSpPr/>
          <p:nvPr/>
        </p:nvSpPr>
        <p:spPr>
          <a:xfrm>
            <a:off x="1852613" y="2105025"/>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3"/>
          <p:cNvSpPr/>
          <p:nvPr/>
        </p:nvSpPr>
        <p:spPr>
          <a:xfrm>
            <a:off x="2300288" y="2400300"/>
            <a:ext cx="3929062" cy="495300"/>
          </a:xfrm>
          <a:prstGeom prst="rect">
            <a:avLst/>
          </a:prstGeom>
          <a:solidFill>
            <a:srgbClr val="92D050"/>
          </a:solidFill>
        </p:spPr>
        <p:txBody>
          <a:bodyPr spcFirstLastPara="0" lIns="0" tIns="0" rIns="0" bIns="0" anchor="t"/>
          <a:lstStyle/>
          <a:p>
            <a:pPr hangingPunct="0"/>
            <a:r>
              <a:rPr lang="en-US" sz="3150" b="1" dirty="0">
                <a:solidFill>
                  <a:srgbClr val="FFFFFF"/>
                </a:solidFill>
                <a:latin typeface="Arial"/>
                <a:cs typeface="Arial"/>
              </a:rPr>
              <a:t>One Heddon Street </a:t>
            </a:r>
          </a:p>
        </p:txBody>
      </p:sp>
      <p:sp>
        <p:nvSpPr>
          <p:cNvPr id="7" name="TextBox 6">
            <a:extLst>
              <a:ext uri="{FF2B5EF4-FFF2-40B4-BE49-F238E27FC236}">
                <a16:creationId xmlns:a16="http://schemas.microsoft.com/office/drawing/2014/main" id="{02A98801-D3F0-4F36-AA91-83F635F8F3F7}"/>
              </a:ext>
            </a:extLst>
          </p:cNvPr>
          <p:cNvSpPr txBox="1"/>
          <p:nvPr/>
        </p:nvSpPr>
        <p:spPr>
          <a:xfrm>
            <a:off x="0" y="4866501"/>
            <a:ext cx="3119765"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https://archello.com/project/one-heddon-street</a:t>
            </a:r>
          </a:p>
        </p:txBody>
      </p:sp>
    </p:spTree>
    <p:custDataLst>
      <p:tags r:id="rId1"/>
    </p:custDataLst>
    <p:extLst>
      <p:ext uri="{BB962C8B-B14F-4D97-AF65-F5344CB8AC3E}">
        <p14:creationId xmlns:p14="http://schemas.microsoft.com/office/powerpoint/2010/main" val="3930024240"/>
      </p:ext>
    </p:extLst>
  </p:cSld>
  <p:clrMapOvr>
    <a:masterClrMapping/>
  </p:clrMapOvr>
  <mc:AlternateContent xmlns:mc="http://schemas.openxmlformats.org/markup-compatibility/2006">
    <mc:Choice xmlns:p14="http://schemas.microsoft.com/office/powerpoint/2010/main" Requires="p14">
      <p:transition spd="med" p14:dur="700" advClick="0" advTm="11996">
        <p:fade/>
      </p:transition>
    </mc:Choice>
    <mc:Fallback>
      <p:transition spd="med" advClick="0" advTm="11996">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27DBF8-EE44-4FA8-A6E1-C7A2188B9CE9}"/>
              </a:ext>
            </a:extLst>
          </p:cNvPr>
          <p:cNvSpPr/>
          <p:nvPr/>
        </p:nvSpPr>
        <p:spPr>
          <a:xfrm>
            <a:off x="1" y="1"/>
            <a:ext cx="9144000" cy="25717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5F76792-3DF3-4C08-8DC0-49D912F790A9}"/>
              </a:ext>
            </a:extLst>
          </p:cNvPr>
          <p:cNvPicPr>
            <a:picLocks noChangeAspect="1"/>
          </p:cNvPicPr>
          <p:nvPr/>
        </p:nvPicPr>
        <p:blipFill>
          <a:blip r:embed="rId4"/>
          <a:stretch>
            <a:fillRect/>
          </a:stretch>
        </p:blipFill>
        <p:spPr>
          <a:xfrm>
            <a:off x="415386" y="400051"/>
            <a:ext cx="8113203" cy="4328904"/>
          </a:xfrm>
          <a:prstGeom prst="rect">
            <a:avLst/>
          </a:prstGeom>
          <a:ln w="12700">
            <a:solidFill>
              <a:srgbClr val="92D050"/>
            </a:solidFill>
          </a:ln>
        </p:spPr>
      </p:pic>
      <p:sp>
        <p:nvSpPr>
          <p:cNvPr id="6" name="Oval 5">
            <a:extLst>
              <a:ext uri="{FF2B5EF4-FFF2-40B4-BE49-F238E27FC236}">
                <a16:creationId xmlns:a16="http://schemas.microsoft.com/office/drawing/2014/main" id="{1D792321-597A-4984-8B75-677BB1481761}"/>
              </a:ext>
            </a:extLst>
          </p:cNvPr>
          <p:cNvSpPr/>
          <p:nvPr/>
        </p:nvSpPr>
        <p:spPr>
          <a:xfrm>
            <a:off x="4572000" y="1271047"/>
            <a:ext cx="1884784" cy="1866122"/>
          </a:xfrm>
          <a:custGeom>
            <a:avLst/>
            <a:gdLst>
              <a:gd name="connsiteX0" fmla="*/ 0 w 1884784"/>
              <a:gd name="connsiteY0" fmla="*/ 933061 h 1866122"/>
              <a:gd name="connsiteX1" fmla="*/ 942392 w 1884784"/>
              <a:gd name="connsiteY1" fmla="*/ 0 h 1866122"/>
              <a:gd name="connsiteX2" fmla="*/ 1884784 w 1884784"/>
              <a:gd name="connsiteY2" fmla="*/ 933061 h 1866122"/>
              <a:gd name="connsiteX3" fmla="*/ 942392 w 1884784"/>
              <a:gd name="connsiteY3" fmla="*/ 1866122 h 1866122"/>
              <a:gd name="connsiteX4" fmla="*/ 0 w 1884784"/>
              <a:gd name="connsiteY4" fmla="*/ 933061 h 1866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784" h="1866122" extrusionOk="0">
                <a:moveTo>
                  <a:pt x="0" y="933061"/>
                </a:moveTo>
                <a:cubicBezTo>
                  <a:pt x="-54806" y="353298"/>
                  <a:pt x="532854" y="-40276"/>
                  <a:pt x="942392" y="0"/>
                </a:cubicBezTo>
                <a:cubicBezTo>
                  <a:pt x="1378020" y="47668"/>
                  <a:pt x="1972319" y="391625"/>
                  <a:pt x="1884784" y="933061"/>
                </a:cubicBezTo>
                <a:cubicBezTo>
                  <a:pt x="1835897" y="1350907"/>
                  <a:pt x="1436834" y="1947109"/>
                  <a:pt x="942392" y="1866122"/>
                </a:cubicBezTo>
                <a:cubicBezTo>
                  <a:pt x="454516" y="1821160"/>
                  <a:pt x="58358" y="1443574"/>
                  <a:pt x="0" y="933061"/>
                </a:cubicBezTo>
                <a:close/>
              </a:path>
            </a:pathLst>
          </a:custGeom>
          <a:noFill/>
          <a:ln>
            <a:solidFill>
              <a:srgbClr val="1C2831"/>
            </a:solidFill>
            <a:prstDash val="dash"/>
            <a:extLst>
              <a:ext uri="{C807C97D-BFC1-408E-A445-0C87EB9F89A2}">
                <ask:lineSketchStyleProps xmlns:ask="http://schemas.microsoft.com/office/drawing/2018/sketchyshapes" sd="87924873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3">
            <a:extLst>
              <a:ext uri="{FF2B5EF4-FFF2-40B4-BE49-F238E27FC236}">
                <a16:creationId xmlns:a16="http://schemas.microsoft.com/office/drawing/2014/main" id="{4C97E027-84D6-4A91-BD48-604EB22B3A7D}"/>
              </a:ext>
            </a:extLst>
          </p:cNvPr>
          <p:cNvSpPr/>
          <p:nvPr/>
        </p:nvSpPr>
        <p:spPr>
          <a:xfrm>
            <a:off x="252549" y="4252685"/>
            <a:ext cx="3176451" cy="601826"/>
          </a:xfrm>
          <a:prstGeom prst="rect">
            <a:avLst/>
          </a:prstGeom>
          <a:solidFill>
            <a:srgbClr val="92D050"/>
          </a:solidFill>
        </p:spPr>
        <p:txBody>
          <a:bodyPr spcFirstLastPara="0" lIns="0" tIns="0" rIns="0" bIns="0" anchor="t"/>
          <a:lstStyle/>
          <a:p>
            <a:pPr hangingPunct="0"/>
            <a:r>
              <a:rPr lang="en-US" sz="3600" dirty="0">
                <a:solidFill>
                  <a:srgbClr val="F8FAFB"/>
                </a:solidFill>
                <a:latin typeface="Economica"/>
              </a:rPr>
              <a:t>One Heddon Street </a:t>
            </a:r>
          </a:p>
        </p:txBody>
      </p:sp>
      <p:sp>
        <p:nvSpPr>
          <p:cNvPr id="8" name="Circle: Hollow 7">
            <a:extLst>
              <a:ext uri="{FF2B5EF4-FFF2-40B4-BE49-F238E27FC236}">
                <a16:creationId xmlns:a16="http://schemas.microsoft.com/office/drawing/2014/main" id="{0D26306F-D3B0-4932-9307-649832E36805}"/>
              </a:ext>
            </a:extLst>
          </p:cNvPr>
          <p:cNvSpPr/>
          <p:nvPr/>
        </p:nvSpPr>
        <p:spPr>
          <a:xfrm>
            <a:off x="4212725" y="896905"/>
            <a:ext cx="2574759" cy="2514600"/>
          </a:xfrm>
          <a:prstGeom prst="donut">
            <a:avLst>
              <a:gd name="adj" fmla="val 6777"/>
            </a:avLst>
          </a:prstGeom>
          <a:solidFill>
            <a:srgbClr val="92D050"/>
          </a:solidFill>
          <a:ln>
            <a:solidFill>
              <a:srgbClr val="1C2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612923543"/>
      </p:ext>
    </p:extLst>
  </p:cSld>
  <p:clrMapOvr>
    <a:masterClrMapping/>
  </p:clrMapOvr>
  <mc:AlternateContent xmlns:mc="http://schemas.openxmlformats.org/markup-compatibility/2006">
    <mc:Choice xmlns:p14="http://schemas.microsoft.com/office/powerpoint/2010/main" Requires="p14">
      <p:transition spd="med" p14:dur="700" advClick="0" advTm="22158">
        <p:fade/>
      </p:transition>
    </mc:Choice>
    <mc:Fallback>
      <p:transition spd="med" advClick="0" advTm="22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5ffca6792e2b87-02984415.jpeg">
            <a:extLst>
              <a:ext uri="{FF2B5EF4-FFF2-40B4-BE49-F238E27FC236}">
                <a16:creationId xmlns:a16="http://schemas.microsoft.com/office/drawing/2014/main" id="{93C60E3D-93D4-4EE6-9AF4-35CF7F62F00F}"/>
              </a:ext>
            </a:extLst>
          </p:cNvPr>
          <p:cNvPicPr/>
          <p:nvPr/>
        </p:nvPicPr>
        <p:blipFill>
          <a:blip r:embed="rId4"/>
          <a:stretch>
            <a:fillRect/>
          </a:stretch>
        </p:blipFill>
        <p:spPr>
          <a:xfrm>
            <a:off x="0" y="0"/>
            <a:ext cx="9144000" cy="5143500"/>
          </a:xfrm>
          <a:prstGeom prst="rect">
            <a:avLst/>
          </a:prstGeom>
        </p:spPr>
      </p:pic>
      <p:sp>
        <p:nvSpPr>
          <p:cNvPr id="21" name="Rectangle 20">
            <a:extLst>
              <a:ext uri="{FF2B5EF4-FFF2-40B4-BE49-F238E27FC236}">
                <a16:creationId xmlns:a16="http://schemas.microsoft.com/office/drawing/2014/main" id="{DF7ED22A-E7A2-48CF-BD13-6B3B126C62D4}"/>
              </a:ext>
            </a:extLst>
          </p:cNvPr>
          <p:cNvSpPr/>
          <p:nvPr/>
        </p:nvSpPr>
        <p:spPr>
          <a:xfrm>
            <a:off x="0" y="0"/>
            <a:ext cx="9144000" cy="5143500"/>
          </a:xfrm>
          <a:prstGeom prst="rect">
            <a:avLst/>
          </a:prstGeom>
          <a:solidFill>
            <a:srgbClr val="000000">
              <a:alpha val="85000"/>
            </a:srgbClr>
          </a:solidFill>
          <a:ln>
            <a:solidFill>
              <a:schemeClr val="accent1">
                <a:shade val="50000"/>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2" name="Google Shape;1680;p34">
            <a:extLst>
              <a:ext uri="{FF2B5EF4-FFF2-40B4-BE49-F238E27FC236}">
                <a16:creationId xmlns:a16="http://schemas.microsoft.com/office/drawing/2014/main" id="{5E538FA3-E220-4BEC-8CF8-F167B880B7BE}"/>
              </a:ext>
            </a:extLst>
          </p:cNvPr>
          <p:cNvSpPr/>
          <p:nvPr/>
        </p:nvSpPr>
        <p:spPr>
          <a:xfrm>
            <a:off x="0" y="2586463"/>
            <a:ext cx="9144000" cy="351680"/>
          </a:xfrm>
          <a:custGeom>
            <a:avLst/>
            <a:gdLst/>
            <a:ahLst/>
            <a:cxnLst/>
            <a:rect l="l" t="t" r="r" b="b"/>
            <a:pathLst>
              <a:path w="285750" h="10990" extrusionOk="0">
                <a:moveTo>
                  <a:pt x="0" y="0"/>
                </a:moveTo>
                <a:lnTo>
                  <a:pt x="0" y="10990"/>
                </a:lnTo>
                <a:lnTo>
                  <a:pt x="285750" y="10990"/>
                </a:lnTo>
                <a:lnTo>
                  <a:pt x="285750" y="0"/>
                </a:lnTo>
                <a:close/>
              </a:path>
            </a:pathLst>
          </a:custGeom>
          <a:solidFill>
            <a:srgbClr val="92D050">
              <a:alpha val="42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grpSp>
        <p:nvGrpSpPr>
          <p:cNvPr id="234" name="Google Shape;1702;p34">
            <a:extLst>
              <a:ext uri="{FF2B5EF4-FFF2-40B4-BE49-F238E27FC236}">
                <a16:creationId xmlns:a16="http://schemas.microsoft.com/office/drawing/2014/main" id="{707AEA94-E2C6-4FD9-B5E0-793EF4307242}"/>
              </a:ext>
            </a:extLst>
          </p:cNvPr>
          <p:cNvGrpSpPr/>
          <p:nvPr/>
        </p:nvGrpSpPr>
        <p:grpSpPr>
          <a:xfrm>
            <a:off x="4549283" y="2662658"/>
            <a:ext cx="66720" cy="831360"/>
            <a:chOff x="5117952" y="2967078"/>
            <a:chExt cx="66720" cy="831360"/>
          </a:xfrm>
          <a:solidFill>
            <a:srgbClr val="92D050"/>
          </a:solidFill>
        </p:grpSpPr>
        <p:sp>
          <p:nvSpPr>
            <p:cNvPr id="242" name="Google Shape;1703;p34">
              <a:extLst>
                <a:ext uri="{FF2B5EF4-FFF2-40B4-BE49-F238E27FC236}">
                  <a16:creationId xmlns:a16="http://schemas.microsoft.com/office/drawing/2014/main" id="{880CFC3D-F7A2-40A1-86CA-CB495D7A89BB}"/>
                </a:ext>
              </a:extLst>
            </p:cNvPr>
            <p:cNvSpPr/>
            <p:nvPr/>
          </p:nvSpPr>
          <p:spPr>
            <a:xfrm>
              <a:off x="5148448" y="3052806"/>
              <a:ext cx="9536" cy="43072"/>
            </a:xfrm>
            <a:custGeom>
              <a:avLst/>
              <a:gdLst/>
              <a:ahLst/>
              <a:cxnLst/>
              <a:rect l="l" t="t" r="r" b="b"/>
              <a:pathLst>
                <a:path w="298" h="1346" extrusionOk="0">
                  <a:moveTo>
                    <a:pt x="0" y="0"/>
                  </a:moveTo>
                  <a:lnTo>
                    <a:pt x="0" y="1346"/>
                  </a:lnTo>
                  <a:lnTo>
                    <a:pt x="298" y="1346"/>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43" name="Google Shape;1704;p34">
              <a:extLst>
                <a:ext uri="{FF2B5EF4-FFF2-40B4-BE49-F238E27FC236}">
                  <a16:creationId xmlns:a16="http://schemas.microsoft.com/office/drawing/2014/main" id="{9D472CE5-5BD4-4E00-830B-3A46604DC2FE}"/>
                </a:ext>
              </a:extLst>
            </p:cNvPr>
            <p:cNvSpPr/>
            <p:nvPr/>
          </p:nvSpPr>
          <p:spPr>
            <a:xfrm>
              <a:off x="5148448" y="3138534"/>
              <a:ext cx="9536" cy="43072"/>
            </a:xfrm>
            <a:custGeom>
              <a:avLst/>
              <a:gdLst/>
              <a:ahLst/>
              <a:cxnLst/>
              <a:rect l="l" t="t" r="r" b="b"/>
              <a:pathLst>
                <a:path w="298" h="1346" extrusionOk="0">
                  <a:moveTo>
                    <a:pt x="0" y="0"/>
                  </a:moveTo>
                  <a:lnTo>
                    <a:pt x="0" y="1346"/>
                  </a:lnTo>
                  <a:lnTo>
                    <a:pt x="298" y="1346"/>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44" name="Google Shape;1705;p34">
              <a:extLst>
                <a:ext uri="{FF2B5EF4-FFF2-40B4-BE49-F238E27FC236}">
                  <a16:creationId xmlns:a16="http://schemas.microsoft.com/office/drawing/2014/main" id="{3692B2E4-6CCA-47C4-839E-F88B9D81735A}"/>
                </a:ext>
              </a:extLst>
            </p:cNvPr>
            <p:cNvSpPr/>
            <p:nvPr/>
          </p:nvSpPr>
          <p:spPr>
            <a:xfrm>
              <a:off x="5148448" y="3224262"/>
              <a:ext cx="9536" cy="47648"/>
            </a:xfrm>
            <a:custGeom>
              <a:avLst/>
              <a:gdLst/>
              <a:ahLst/>
              <a:cxnLst/>
              <a:rect l="l" t="t" r="r" b="b"/>
              <a:pathLst>
                <a:path w="298" h="1489" extrusionOk="0">
                  <a:moveTo>
                    <a:pt x="0" y="0"/>
                  </a:moveTo>
                  <a:lnTo>
                    <a:pt x="0" y="1488"/>
                  </a:lnTo>
                  <a:lnTo>
                    <a:pt x="298" y="1488"/>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45" name="Google Shape;1706;p34">
              <a:extLst>
                <a:ext uri="{FF2B5EF4-FFF2-40B4-BE49-F238E27FC236}">
                  <a16:creationId xmlns:a16="http://schemas.microsoft.com/office/drawing/2014/main" id="{E5D6F48D-09AD-46EA-B19E-775B8166943F}"/>
                </a:ext>
              </a:extLst>
            </p:cNvPr>
            <p:cNvSpPr/>
            <p:nvPr/>
          </p:nvSpPr>
          <p:spPr>
            <a:xfrm>
              <a:off x="5148448" y="2967078"/>
              <a:ext cx="9536" cy="43072"/>
            </a:xfrm>
            <a:custGeom>
              <a:avLst/>
              <a:gdLst/>
              <a:ahLst/>
              <a:cxnLst/>
              <a:rect l="l" t="t" r="r" b="b"/>
              <a:pathLst>
                <a:path w="298" h="1346" extrusionOk="0">
                  <a:moveTo>
                    <a:pt x="0" y="0"/>
                  </a:moveTo>
                  <a:lnTo>
                    <a:pt x="0" y="1346"/>
                  </a:lnTo>
                  <a:lnTo>
                    <a:pt x="298" y="1346"/>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46" name="Google Shape;1707;p34">
              <a:extLst>
                <a:ext uri="{FF2B5EF4-FFF2-40B4-BE49-F238E27FC236}">
                  <a16:creationId xmlns:a16="http://schemas.microsoft.com/office/drawing/2014/main" id="{9CD1F40D-9B8A-44AA-9C6E-BB58B676086D}"/>
                </a:ext>
              </a:extLst>
            </p:cNvPr>
            <p:cNvSpPr/>
            <p:nvPr/>
          </p:nvSpPr>
          <p:spPr>
            <a:xfrm>
              <a:off x="5148448" y="3657830"/>
              <a:ext cx="9536" cy="42688"/>
            </a:xfrm>
            <a:custGeom>
              <a:avLst/>
              <a:gdLst/>
              <a:ahLst/>
              <a:cxnLst/>
              <a:rect l="l" t="t" r="r" b="b"/>
              <a:pathLst>
                <a:path w="298" h="1334" extrusionOk="0">
                  <a:moveTo>
                    <a:pt x="0" y="0"/>
                  </a:moveTo>
                  <a:lnTo>
                    <a:pt x="0" y="1334"/>
                  </a:lnTo>
                  <a:lnTo>
                    <a:pt x="298" y="1334"/>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47" name="Google Shape;1708;p34">
              <a:extLst>
                <a:ext uri="{FF2B5EF4-FFF2-40B4-BE49-F238E27FC236}">
                  <a16:creationId xmlns:a16="http://schemas.microsoft.com/office/drawing/2014/main" id="{E2BA00D1-91D7-413F-AB11-9850F84EC7CB}"/>
                </a:ext>
              </a:extLst>
            </p:cNvPr>
            <p:cNvSpPr/>
            <p:nvPr/>
          </p:nvSpPr>
          <p:spPr>
            <a:xfrm>
              <a:off x="5148448" y="3572102"/>
              <a:ext cx="9536" cy="42688"/>
            </a:xfrm>
            <a:custGeom>
              <a:avLst/>
              <a:gdLst/>
              <a:ahLst/>
              <a:cxnLst/>
              <a:rect l="l" t="t" r="r" b="b"/>
              <a:pathLst>
                <a:path w="298" h="1334" extrusionOk="0">
                  <a:moveTo>
                    <a:pt x="0" y="0"/>
                  </a:moveTo>
                  <a:lnTo>
                    <a:pt x="0" y="1334"/>
                  </a:lnTo>
                  <a:lnTo>
                    <a:pt x="298" y="1334"/>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48" name="Google Shape;1709;p34">
              <a:extLst>
                <a:ext uri="{FF2B5EF4-FFF2-40B4-BE49-F238E27FC236}">
                  <a16:creationId xmlns:a16="http://schemas.microsoft.com/office/drawing/2014/main" id="{BBDFEDA9-7834-4757-B86B-576404499758}"/>
                </a:ext>
              </a:extLst>
            </p:cNvPr>
            <p:cNvSpPr/>
            <p:nvPr/>
          </p:nvSpPr>
          <p:spPr>
            <a:xfrm>
              <a:off x="5148448" y="3481414"/>
              <a:ext cx="9536" cy="47648"/>
            </a:xfrm>
            <a:custGeom>
              <a:avLst/>
              <a:gdLst/>
              <a:ahLst/>
              <a:cxnLst/>
              <a:rect l="l" t="t" r="r" b="b"/>
              <a:pathLst>
                <a:path w="298" h="1489" extrusionOk="0">
                  <a:moveTo>
                    <a:pt x="0" y="1"/>
                  </a:moveTo>
                  <a:lnTo>
                    <a:pt x="0" y="1489"/>
                  </a:lnTo>
                  <a:lnTo>
                    <a:pt x="298" y="1489"/>
                  </a:lnTo>
                  <a:lnTo>
                    <a:pt x="298" y="1"/>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49" name="Google Shape;1710;p34">
              <a:extLst>
                <a:ext uri="{FF2B5EF4-FFF2-40B4-BE49-F238E27FC236}">
                  <a16:creationId xmlns:a16="http://schemas.microsoft.com/office/drawing/2014/main" id="{5A97B42D-3813-4341-9C53-985DEF07AAA1}"/>
                </a:ext>
              </a:extLst>
            </p:cNvPr>
            <p:cNvSpPr/>
            <p:nvPr/>
          </p:nvSpPr>
          <p:spPr>
            <a:xfrm>
              <a:off x="5148448" y="3395686"/>
              <a:ext cx="9536" cy="47680"/>
            </a:xfrm>
            <a:custGeom>
              <a:avLst/>
              <a:gdLst/>
              <a:ahLst/>
              <a:cxnLst/>
              <a:rect l="l" t="t" r="r" b="b"/>
              <a:pathLst>
                <a:path w="298" h="1490" extrusionOk="0">
                  <a:moveTo>
                    <a:pt x="0" y="1"/>
                  </a:moveTo>
                  <a:lnTo>
                    <a:pt x="0" y="1489"/>
                  </a:lnTo>
                  <a:lnTo>
                    <a:pt x="298" y="1489"/>
                  </a:lnTo>
                  <a:lnTo>
                    <a:pt x="298" y="1"/>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50" name="Google Shape;1711;p34">
              <a:extLst>
                <a:ext uri="{FF2B5EF4-FFF2-40B4-BE49-F238E27FC236}">
                  <a16:creationId xmlns:a16="http://schemas.microsoft.com/office/drawing/2014/main" id="{3CDDD56D-8CC1-4AD5-8702-0567B5B7DFED}"/>
                </a:ext>
              </a:extLst>
            </p:cNvPr>
            <p:cNvSpPr/>
            <p:nvPr/>
          </p:nvSpPr>
          <p:spPr>
            <a:xfrm>
              <a:off x="5148448" y="3309958"/>
              <a:ext cx="9536" cy="47680"/>
            </a:xfrm>
            <a:custGeom>
              <a:avLst/>
              <a:gdLst/>
              <a:ahLst/>
              <a:cxnLst/>
              <a:rect l="l" t="t" r="r" b="b"/>
              <a:pathLst>
                <a:path w="298" h="1490" extrusionOk="0">
                  <a:moveTo>
                    <a:pt x="0" y="1"/>
                  </a:moveTo>
                  <a:lnTo>
                    <a:pt x="0" y="1489"/>
                  </a:lnTo>
                  <a:lnTo>
                    <a:pt x="298" y="1489"/>
                  </a:lnTo>
                  <a:lnTo>
                    <a:pt x="298" y="1"/>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51" name="Google Shape;1712;p34">
              <a:extLst>
                <a:ext uri="{FF2B5EF4-FFF2-40B4-BE49-F238E27FC236}">
                  <a16:creationId xmlns:a16="http://schemas.microsoft.com/office/drawing/2014/main" id="{2FE6D990-CABF-4C19-A007-9B8FF8ACC78E}"/>
                </a:ext>
              </a:extLst>
            </p:cNvPr>
            <p:cNvSpPr/>
            <p:nvPr/>
          </p:nvSpPr>
          <p:spPr>
            <a:xfrm>
              <a:off x="5117952" y="3731750"/>
              <a:ext cx="66720" cy="66688"/>
            </a:xfrm>
            <a:custGeom>
              <a:avLst/>
              <a:gdLst/>
              <a:ahLst/>
              <a:cxnLst/>
              <a:rect l="l" t="t" r="r" b="b"/>
              <a:pathLst>
                <a:path w="2085" h="2084" extrusionOk="0">
                  <a:moveTo>
                    <a:pt x="1037" y="0"/>
                  </a:moveTo>
                  <a:cubicBezTo>
                    <a:pt x="465" y="0"/>
                    <a:pt x="1" y="464"/>
                    <a:pt x="1" y="1048"/>
                  </a:cubicBezTo>
                  <a:cubicBezTo>
                    <a:pt x="1" y="1619"/>
                    <a:pt x="465" y="2084"/>
                    <a:pt x="1037" y="2084"/>
                  </a:cubicBezTo>
                  <a:cubicBezTo>
                    <a:pt x="1620" y="2084"/>
                    <a:pt x="2084" y="1619"/>
                    <a:pt x="2084" y="1048"/>
                  </a:cubicBezTo>
                  <a:cubicBezTo>
                    <a:pt x="2084" y="464"/>
                    <a:pt x="1620" y="0"/>
                    <a:pt x="1037" y="0"/>
                  </a:cubicBez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grpSp>
      <p:sp>
        <p:nvSpPr>
          <p:cNvPr id="235" name="Google Shape;1713;p34">
            <a:extLst>
              <a:ext uri="{FF2B5EF4-FFF2-40B4-BE49-F238E27FC236}">
                <a16:creationId xmlns:a16="http://schemas.microsoft.com/office/drawing/2014/main" id="{FF49E8A3-A000-4D68-8DA3-A53C3BC80832}"/>
              </a:ext>
            </a:extLst>
          </p:cNvPr>
          <p:cNvSpPr/>
          <p:nvPr/>
        </p:nvSpPr>
        <p:spPr>
          <a:xfrm>
            <a:off x="3951107" y="2586463"/>
            <a:ext cx="1263072" cy="352064"/>
          </a:xfrm>
          <a:custGeom>
            <a:avLst/>
            <a:gdLst/>
            <a:ahLst/>
            <a:cxnLst/>
            <a:rect l="l" t="t" r="r" b="b"/>
            <a:pathLst>
              <a:path w="39471" h="11002" extrusionOk="0">
                <a:moveTo>
                  <a:pt x="1227" y="1"/>
                </a:moveTo>
                <a:cubicBezTo>
                  <a:pt x="465" y="1"/>
                  <a:pt x="1" y="858"/>
                  <a:pt x="418" y="1501"/>
                </a:cubicBezTo>
                <a:lnTo>
                  <a:pt x="6359" y="10561"/>
                </a:lnTo>
                <a:cubicBezTo>
                  <a:pt x="6537" y="10835"/>
                  <a:pt x="6847" y="11002"/>
                  <a:pt x="7168" y="11002"/>
                </a:cubicBezTo>
                <a:lnTo>
                  <a:pt x="38232" y="11002"/>
                </a:lnTo>
                <a:cubicBezTo>
                  <a:pt x="39006" y="11002"/>
                  <a:pt x="39470" y="10145"/>
                  <a:pt x="39041" y="9502"/>
                </a:cubicBezTo>
                <a:lnTo>
                  <a:pt x="33112" y="441"/>
                </a:lnTo>
                <a:cubicBezTo>
                  <a:pt x="32934" y="167"/>
                  <a:pt x="32624" y="1"/>
                  <a:pt x="32303"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bg1"/>
                </a:solidFill>
                <a:latin typeface="Roboto Black" pitchFamily="2" charset="0"/>
                <a:ea typeface="Roboto Black" pitchFamily="2" charset="0"/>
                <a:cs typeface="Fira Sans Extra Condensed Medium"/>
                <a:sym typeface="Fira Sans Extra Condensed Medium"/>
              </a:rPr>
              <a:t>2019</a:t>
            </a:r>
            <a:endParaRPr b="1" dirty="0">
              <a:solidFill>
                <a:schemeClr val="bg1"/>
              </a:solidFill>
              <a:latin typeface="Roboto Black" pitchFamily="2" charset="0"/>
              <a:ea typeface="Roboto Black" pitchFamily="2" charset="0"/>
              <a:cs typeface="Fira Sans Extra Condensed Medium"/>
              <a:sym typeface="Fira Sans Extra Condensed Medium"/>
            </a:endParaRPr>
          </a:p>
        </p:txBody>
      </p:sp>
      <p:grpSp>
        <p:nvGrpSpPr>
          <p:cNvPr id="236" name="Google Shape;1714;p34">
            <a:extLst>
              <a:ext uri="{FF2B5EF4-FFF2-40B4-BE49-F238E27FC236}">
                <a16:creationId xmlns:a16="http://schemas.microsoft.com/office/drawing/2014/main" id="{8BDBFB69-854C-452C-A33C-FAD2370EC2D4}"/>
              </a:ext>
            </a:extLst>
          </p:cNvPr>
          <p:cNvGrpSpPr/>
          <p:nvPr/>
        </p:nvGrpSpPr>
        <p:grpSpPr>
          <a:xfrm>
            <a:off x="4473978" y="2312218"/>
            <a:ext cx="217330" cy="219101"/>
            <a:chOff x="-31452725" y="3191825"/>
            <a:chExt cx="291450" cy="293825"/>
          </a:xfrm>
          <a:solidFill>
            <a:srgbClr val="92D050"/>
          </a:solidFill>
        </p:grpSpPr>
        <p:sp>
          <p:nvSpPr>
            <p:cNvPr id="238" name="Google Shape;1715;p34">
              <a:extLst>
                <a:ext uri="{FF2B5EF4-FFF2-40B4-BE49-F238E27FC236}">
                  <a16:creationId xmlns:a16="http://schemas.microsoft.com/office/drawing/2014/main" id="{94530DE4-ABE9-4B1F-A507-CA603428EA8B}"/>
                </a:ext>
              </a:extLst>
            </p:cNvPr>
            <p:cNvSpPr/>
            <p:nvPr/>
          </p:nvSpPr>
          <p:spPr>
            <a:xfrm>
              <a:off x="-31314900" y="3278475"/>
              <a:ext cx="103200" cy="18125"/>
            </a:xfrm>
            <a:custGeom>
              <a:avLst/>
              <a:gdLst/>
              <a:ahLst/>
              <a:cxnLst/>
              <a:rect l="l" t="t" r="r" b="b"/>
              <a:pathLst>
                <a:path w="4128" h="725" extrusionOk="0">
                  <a:moveTo>
                    <a:pt x="1" y="0"/>
                  </a:moveTo>
                  <a:lnTo>
                    <a:pt x="1" y="725"/>
                  </a:lnTo>
                  <a:lnTo>
                    <a:pt x="4128" y="725"/>
                  </a:lnTo>
                  <a:lnTo>
                    <a:pt x="4128" y="0"/>
                  </a:ln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39" name="Google Shape;1716;p34">
              <a:extLst>
                <a:ext uri="{FF2B5EF4-FFF2-40B4-BE49-F238E27FC236}">
                  <a16:creationId xmlns:a16="http://schemas.microsoft.com/office/drawing/2014/main" id="{A036707E-8BF7-44E1-8A6C-49D6F072DD9E}"/>
                </a:ext>
              </a:extLst>
            </p:cNvPr>
            <p:cNvSpPr/>
            <p:nvPr/>
          </p:nvSpPr>
          <p:spPr>
            <a:xfrm>
              <a:off x="-31367675" y="3227275"/>
              <a:ext cx="206400" cy="221350"/>
            </a:xfrm>
            <a:custGeom>
              <a:avLst/>
              <a:gdLst/>
              <a:ahLst/>
              <a:cxnLst/>
              <a:rect l="l" t="t" r="r" b="b"/>
              <a:pathLst>
                <a:path w="8256" h="8854" extrusionOk="0">
                  <a:moveTo>
                    <a:pt x="6554" y="1387"/>
                  </a:moveTo>
                  <a:cubicBezTo>
                    <a:pt x="6743" y="1387"/>
                    <a:pt x="6901" y="1544"/>
                    <a:pt x="6901" y="1733"/>
                  </a:cubicBezTo>
                  <a:lnTo>
                    <a:pt x="6901" y="3119"/>
                  </a:lnTo>
                  <a:cubicBezTo>
                    <a:pt x="6901" y="3309"/>
                    <a:pt x="6743" y="3466"/>
                    <a:pt x="6554" y="3466"/>
                  </a:cubicBezTo>
                  <a:lnTo>
                    <a:pt x="1734" y="3466"/>
                  </a:lnTo>
                  <a:cubicBezTo>
                    <a:pt x="1545" y="3466"/>
                    <a:pt x="1387" y="3309"/>
                    <a:pt x="1387" y="3119"/>
                  </a:cubicBezTo>
                  <a:lnTo>
                    <a:pt x="1387" y="1733"/>
                  </a:lnTo>
                  <a:cubicBezTo>
                    <a:pt x="1387" y="1544"/>
                    <a:pt x="1545" y="1387"/>
                    <a:pt x="1734" y="1387"/>
                  </a:cubicBezTo>
                  <a:close/>
                  <a:moveTo>
                    <a:pt x="2427" y="4096"/>
                  </a:moveTo>
                  <a:cubicBezTo>
                    <a:pt x="2616" y="4096"/>
                    <a:pt x="2773" y="4254"/>
                    <a:pt x="2773" y="4443"/>
                  </a:cubicBezTo>
                  <a:cubicBezTo>
                    <a:pt x="2773" y="4663"/>
                    <a:pt x="2616" y="4821"/>
                    <a:pt x="2427" y="4821"/>
                  </a:cubicBezTo>
                  <a:lnTo>
                    <a:pt x="1734" y="4821"/>
                  </a:lnTo>
                  <a:cubicBezTo>
                    <a:pt x="1545" y="4821"/>
                    <a:pt x="1387" y="4663"/>
                    <a:pt x="1387" y="4443"/>
                  </a:cubicBezTo>
                  <a:cubicBezTo>
                    <a:pt x="1387" y="4254"/>
                    <a:pt x="1545" y="4096"/>
                    <a:pt x="1734" y="4096"/>
                  </a:cubicBezTo>
                  <a:close/>
                  <a:moveTo>
                    <a:pt x="4475" y="4096"/>
                  </a:moveTo>
                  <a:cubicBezTo>
                    <a:pt x="4664" y="4096"/>
                    <a:pt x="4821" y="4254"/>
                    <a:pt x="4821" y="4443"/>
                  </a:cubicBezTo>
                  <a:cubicBezTo>
                    <a:pt x="4821" y="4663"/>
                    <a:pt x="4664" y="4821"/>
                    <a:pt x="4475" y="4821"/>
                  </a:cubicBezTo>
                  <a:lnTo>
                    <a:pt x="3782" y="4821"/>
                  </a:lnTo>
                  <a:cubicBezTo>
                    <a:pt x="3593" y="4821"/>
                    <a:pt x="3435" y="4663"/>
                    <a:pt x="3435" y="4443"/>
                  </a:cubicBezTo>
                  <a:cubicBezTo>
                    <a:pt x="3435" y="4254"/>
                    <a:pt x="3593" y="4096"/>
                    <a:pt x="3782" y="4096"/>
                  </a:cubicBezTo>
                  <a:close/>
                  <a:moveTo>
                    <a:pt x="6554" y="4096"/>
                  </a:moveTo>
                  <a:cubicBezTo>
                    <a:pt x="6743" y="4096"/>
                    <a:pt x="6901" y="4254"/>
                    <a:pt x="6901" y="4443"/>
                  </a:cubicBezTo>
                  <a:cubicBezTo>
                    <a:pt x="6901" y="4663"/>
                    <a:pt x="6743" y="4821"/>
                    <a:pt x="6554" y="4821"/>
                  </a:cubicBezTo>
                  <a:lnTo>
                    <a:pt x="5892" y="4821"/>
                  </a:lnTo>
                  <a:cubicBezTo>
                    <a:pt x="5672" y="4821"/>
                    <a:pt x="5514" y="4663"/>
                    <a:pt x="5514" y="4443"/>
                  </a:cubicBezTo>
                  <a:cubicBezTo>
                    <a:pt x="5514" y="4254"/>
                    <a:pt x="5672" y="4096"/>
                    <a:pt x="5892" y="4096"/>
                  </a:cubicBezTo>
                  <a:close/>
                  <a:moveTo>
                    <a:pt x="2427" y="5482"/>
                  </a:moveTo>
                  <a:cubicBezTo>
                    <a:pt x="2616" y="5482"/>
                    <a:pt x="2773" y="5640"/>
                    <a:pt x="2773" y="5829"/>
                  </a:cubicBezTo>
                  <a:cubicBezTo>
                    <a:pt x="2773" y="6018"/>
                    <a:pt x="2616" y="6175"/>
                    <a:pt x="2427" y="6175"/>
                  </a:cubicBezTo>
                  <a:lnTo>
                    <a:pt x="1734" y="6175"/>
                  </a:lnTo>
                  <a:cubicBezTo>
                    <a:pt x="1545" y="6175"/>
                    <a:pt x="1387" y="6018"/>
                    <a:pt x="1387" y="5829"/>
                  </a:cubicBezTo>
                  <a:cubicBezTo>
                    <a:pt x="1387" y="5640"/>
                    <a:pt x="1545" y="5482"/>
                    <a:pt x="1734" y="5482"/>
                  </a:cubicBezTo>
                  <a:close/>
                  <a:moveTo>
                    <a:pt x="4475" y="5482"/>
                  </a:moveTo>
                  <a:cubicBezTo>
                    <a:pt x="4664" y="5482"/>
                    <a:pt x="4821" y="5640"/>
                    <a:pt x="4821" y="5829"/>
                  </a:cubicBezTo>
                  <a:cubicBezTo>
                    <a:pt x="4821" y="6018"/>
                    <a:pt x="4664" y="6175"/>
                    <a:pt x="4475" y="6175"/>
                  </a:cubicBezTo>
                  <a:lnTo>
                    <a:pt x="3782" y="6175"/>
                  </a:lnTo>
                  <a:cubicBezTo>
                    <a:pt x="3593" y="6175"/>
                    <a:pt x="3435" y="6018"/>
                    <a:pt x="3435" y="5829"/>
                  </a:cubicBezTo>
                  <a:cubicBezTo>
                    <a:pt x="3435" y="5640"/>
                    <a:pt x="3593" y="5482"/>
                    <a:pt x="3782" y="5482"/>
                  </a:cubicBezTo>
                  <a:close/>
                  <a:moveTo>
                    <a:pt x="6554" y="5482"/>
                  </a:moveTo>
                  <a:cubicBezTo>
                    <a:pt x="6743" y="5482"/>
                    <a:pt x="6901" y="5640"/>
                    <a:pt x="6901" y="5829"/>
                  </a:cubicBezTo>
                  <a:cubicBezTo>
                    <a:pt x="6901" y="6018"/>
                    <a:pt x="6743" y="6175"/>
                    <a:pt x="6554" y="6175"/>
                  </a:cubicBezTo>
                  <a:lnTo>
                    <a:pt x="5892" y="6175"/>
                  </a:lnTo>
                  <a:cubicBezTo>
                    <a:pt x="5672" y="6175"/>
                    <a:pt x="5514" y="6018"/>
                    <a:pt x="5514" y="5829"/>
                  </a:cubicBezTo>
                  <a:cubicBezTo>
                    <a:pt x="5514" y="5640"/>
                    <a:pt x="5672" y="5482"/>
                    <a:pt x="5892" y="5482"/>
                  </a:cubicBezTo>
                  <a:close/>
                  <a:moveTo>
                    <a:pt x="2427" y="6869"/>
                  </a:moveTo>
                  <a:cubicBezTo>
                    <a:pt x="2616" y="6869"/>
                    <a:pt x="2773" y="7026"/>
                    <a:pt x="2773" y="7215"/>
                  </a:cubicBezTo>
                  <a:cubicBezTo>
                    <a:pt x="2773" y="7404"/>
                    <a:pt x="2616" y="7562"/>
                    <a:pt x="2427" y="7562"/>
                  </a:cubicBezTo>
                  <a:lnTo>
                    <a:pt x="1734" y="7562"/>
                  </a:lnTo>
                  <a:cubicBezTo>
                    <a:pt x="1545" y="7562"/>
                    <a:pt x="1387" y="7404"/>
                    <a:pt x="1387" y="7215"/>
                  </a:cubicBezTo>
                  <a:cubicBezTo>
                    <a:pt x="1387" y="7026"/>
                    <a:pt x="1545" y="6869"/>
                    <a:pt x="1734" y="6869"/>
                  </a:cubicBezTo>
                  <a:close/>
                  <a:moveTo>
                    <a:pt x="4475" y="6869"/>
                  </a:moveTo>
                  <a:cubicBezTo>
                    <a:pt x="4664" y="6869"/>
                    <a:pt x="4821" y="7026"/>
                    <a:pt x="4821" y="7215"/>
                  </a:cubicBezTo>
                  <a:cubicBezTo>
                    <a:pt x="4821" y="7404"/>
                    <a:pt x="4664" y="7562"/>
                    <a:pt x="4475" y="7562"/>
                  </a:cubicBezTo>
                  <a:lnTo>
                    <a:pt x="3782" y="7562"/>
                  </a:lnTo>
                  <a:cubicBezTo>
                    <a:pt x="3593" y="7562"/>
                    <a:pt x="3435" y="7404"/>
                    <a:pt x="3435" y="7215"/>
                  </a:cubicBezTo>
                  <a:cubicBezTo>
                    <a:pt x="3435" y="7026"/>
                    <a:pt x="3593" y="6869"/>
                    <a:pt x="3782" y="6869"/>
                  </a:cubicBezTo>
                  <a:close/>
                  <a:moveTo>
                    <a:pt x="6554" y="6869"/>
                  </a:moveTo>
                  <a:cubicBezTo>
                    <a:pt x="6743" y="6869"/>
                    <a:pt x="6901" y="7026"/>
                    <a:pt x="6901" y="7215"/>
                  </a:cubicBezTo>
                  <a:cubicBezTo>
                    <a:pt x="6901" y="7404"/>
                    <a:pt x="6743" y="7562"/>
                    <a:pt x="6554" y="7562"/>
                  </a:cubicBezTo>
                  <a:lnTo>
                    <a:pt x="5892" y="7562"/>
                  </a:lnTo>
                  <a:cubicBezTo>
                    <a:pt x="5672" y="7562"/>
                    <a:pt x="5514" y="7404"/>
                    <a:pt x="5514" y="7215"/>
                  </a:cubicBezTo>
                  <a:cubicBezTo>
                    <a:pt x="5514" y="7026"/>
                    <a:pt x="5672" y="6869"/>
                    <a:pt x="5892" y="6869"/>
                  </a:cubicBezTo>
                  <a:close/>
                  <a:moveTo>
                    <a:pt x="694" y="1"/>
                  </a:moveTo>
                  <a:lnTo>
                    <a:pt x="694" y="95"/>
                  </a:lnTo>
                  <a:cubicBezTo>
                    <a:pt x="694" y="631"/>
                    <a:pt x="442" y="1198"/>
                    <a:pt x="64" y="1576"/>
                  </a:cubicBezTo>
                  <a:lnTo>
                    <a:pt x="1" y="1607"/>
                  </a:lnTo>
                  <a:lnTo>
                    <a:pt x="1" y="5860"/>
                  </a:lnTo>
                  <a:lnTo>
                    <a:pt x="64" y="5923"/>
                  </a:lnTo>
                  <a:cubicBezTo>
                    <a:pt x="442" y="6301"/>
                    <a:pt x="694" y="6869"/>
                    <a:pt x="694" y="7404"/>
                  </a:cubicBezTo>
                  <a:cubicBezTo>
                    <a:pt x="694" y="7971"/>
                    <a:pt x="442" y="8475"/>
                    <a:pt x="95" y="8853"/>
                  </a:cubicBezTo>
                  <a:lnTo>
                    <a:pt x="7184" y="8853"/>
                  </a:lnTo>
                  <a:cubicBezTo>
                    <a:pt x="7720" y="8853"/>
                    <a:pt x="8192" y="8381"/>
                    <a:pt x="8192" y="7845"/>
                  </a:cubicBezTo>
                  <a:lnTo>
                    <a:pt x="8192" y="946"/>
                  </a:lnTo>
                  <a:cubicBezTo>
                    <a:pt x="8255" y="473"/>
                    <a:pt x="7814" y="1"/>
                    <a:pt x="7216"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40" name="Google Shape;1717;p34">
              <a:extLst>
                <a:ext uri="{FF2B5EF4-FFF2-40B4-BE49-F238E27FC236}">
                  <a16:creationId xmlns:a16="http://schemas.microsoft.com/office/drawing/2014/main" id="{A0FE8078-635B-4F47-B336-43BC47584E8B}"/>
                </a:ext>
              </a:extLst>
            </p:cNvPr>
            <p:cNvSpPr/>
            <p:nvPr/>
          </p:nvSpPr>
          <p:spPr>
            <a:xfrm>
              <a:off x="-31452725" y="3191825"/>
              <a:ext cx="86650" cy="259150"/>
            </a:xfrm>
            <a:custGeom>
              <a:avLst/>
              <a:gdLst/>
              <a:ahLst/>
              <a:cxnLst/>
              <a:rect l="l" t="t" r="r" b="b"/>
              <a:pathLst>
                <a:path w="3466" h="10366" extrusionOk="0">
                  <a:moveTo>
                    <a:pt x="1450" y="1"/>
                  </a:moveTo>
                  <a:cubicBezTo>
                    <a:pt x="662" y="1"/>
                    <a:pt x="0" y="662"/>
                    <a:pt x="0" y="1450"/>
                  </a:cubicBezTo>
                  <a:cubicBezTo>
                    <a:pt x="0" y="1860"/>
                    <a:pt x="158" y="2206"/>
                    <a:pt x="410" y="2490"/>
                  </a:cubicBezTo>
                  <a:lnTo>
                    <a:pt x="694" y="2773"/>
                  </a:lnTo>
                  <a:lnTo>
                    <a:pt x="694" y="7593"/>
                  </a:lnTo>
                  <a:lnTo>
                    <a:pt x="410" y="7877"/>
                  </a:lnTo>
                  <a:cubicBezTo>
                    <a:pt x="158" y="8161"/>
                    <a:pt x="0" y="8507"/>
                    <a:pt x="0" y="8917"/>
                  </a:cubicBezTo>
                  <a:cubicBezTo>
                    <a:pt x="0" y="9704"/>
                    <a:pt x="662" y="10366"/>
                    <a:pt x="1450" y="10366"/>
                  </a:cubicBezTo>
                  <a:lnTo>
                    <a:pt x="1985" y="10366"/>
                  </a:lnTo>
                  <a:cubicBezTo>
                    <a:pt x="2773" y="10366"/>
                    <a:pt x="3466" y="9704"/>
                    <a:pt x="3466" y="8917"/>
                  </a:cubicBezTo>
                  <a:cubicBezTo>
                    <a:pt x="3466" y="8507"/>
                    <a:pt x="3308" y="8161"/>
                    <a:pt x="3025" y="7877"/>
                  </a:cubicBezTo>
                  <a:lnTo>
                    <a:pt x="2741" y="7593"/>
                  </a:lnTo>
                  <a:lnTo>
                    <a:pt x="2741" y="2773"/>
                  </a:lnTo>
                  <a:lnTo>
                    <a:pt x="3025" y="2490"/>
                  </a:lnTo>
                  <a:cubicBezTo>
                    <a:pt x="3308" y="2206"/>
                    <a:pt x="3466" y="1860"/>
                    <a:pt x="3466" y="1450"/>
                  </a:cubicBezTo>
                  <a:cubicBezTo>
                    <a:pt x="3466" y="662"/>
                    <a:pt x="2773" y="1"/>
                    <a:pt x="1985"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241" name="Google Shape;1718;p34">
              <a:extLst>
                <a:ext uri="{FF2B5EF4-FFF2-40B4-BE49-F238E27FC236}">
                  <a16:creationId xmlns:a16="http://schemas.microsoft.com/office/drawing/2014/main" id="{4E92D0F3-6FDF-4C22-A257-BDCDD633F0F8}"/>
                </a:ext>
              </a:extLst>
            </p:cNvPr>
            <p:cNvSpPr/>
            <p:nvPr/>
          </p:nvSpPr>
          <p:spPr>
            <a:xfrm>
              <a:off x="-31409400" y="3468275"/>
              <a:ext cx="92950" cy="17375"/>
            </a:xfrm>
            <a:custGeom>
              <a:avLst/>
              <a:gdLst/>
              <a:ahLst/>
              <a:cxnLst/>
              <a:rect l="l" t="t" r="r" b="b"/>
              <a:pathLst>
                <a:path w="3718" h="695" extrusionOk="0">
                  <a:moveTo>
                    <a:pt x="0" y="1"/>
                  </a:moveTo>
                  <a:cubicBezTo>
                    <a:pt x="0" y="379"/>
                    <a:pt x="315" y="694"/>
                    <a:pt x="662" y="694"/>
                  </a:cubicBezTo>
                  <a:lnTo>
                    <a:pt x="3056" y="694"/>
                  </a:lnTo>
                  <a:cubicBezTo>
                    <a:pt x="3466" y="694"/>
                    <a:pt x="3718" y="379"/>
                    <a:pt x="3718"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grpSp>
      <p:sp>
        <p:nvSpPr>
          <p:cNvPr id="237" name="Google Shape;1719;p34">
            <a:extLst>
              <a:ext uri="{FF2B5EF4-FFF2-40B4-BE49-F238E27FC236}">
                <a16:creationId xmlns:a16="http://schemas.microsoft.com/office/drawing/2014/main" id="{23A3E855-1F13-48C7-8EFC-4939647C3CB1}"/>
              </a:ext>
            </a:extLst>
          </p:cNvPr>
          <p:cNvSpPr txBox="1"/>
          <p:nvPr/>
        </p:nvSpPr>
        <p:spPr>
          <a:xfrm>
            <a:off x="3579218" y="3570230"/>
            <a:ext cx="2009503" cy="534900"/>
          </a:xfrm>
          <a:prstGeom prst="rect">
            <a:avLst/>
          </a:prstGeom>
          <a:noFill/>
          <a:ln>
            <a:noFill/>
          </a:ln>
        </p:spPr>
        <p:txBody>
          <a:bodyPr spcFirstLastPara="1" wrap="square" lIns="91425" tIns="91425" rIns="91425" bIns="91425" anchor="ctr" anchorCtr="0">
            <a:noAutofit/>
          </a:bodyPr>
          <a:lstStyle/>
          <a:p>
            <a:pPr lvl="0" algn="ctr"/>
            <a:r>
              <a:rPr lang="en-US" sz="1200" dirty="0">
                <a:solidFill>
                  <a:schemeClr val="bg1"/>
                </a:solidFill>
                <a:latin typeface="Roboto Black" pitchFamily="2" charset="0"/>
                <a:ea typeface="Roboto Black" pitchFamily="2" charset="0"/>
                <a:cs typeface="Roboto"/>
                <a:sym typeface="Roboto"/>
              </a:rPr>
              <a:t>One Heddon Street project completed </a:t>
            </a:r>
          </a:p>
        </p:txBody>
      </p:sp>
      <p:grpSp>
        <p:nvGrpSpPr>
          <p:cNvPr id="300" name="Google Shape;1768;p34">
            <a:extLst>
              <a:ext uri="{FF2B5EF4-FFF2-40B4-BE49-F238E27FC236}">
                <a16:creationId xmlns:a16="http://schemas.microsoft.com/office/drawing/2014/main" id="{A8F8EE21-FAA6-4FA8-8F9D-86CB7C84EEE2}"/>
              </a:ext>
            </a:extLst>
          </p:cNvPr>
          <p:cNvGrpSpPr/>
          <p:nvPr/>
        </p:nvGrpSpPr>
        <p:grpSpPr>
          <a:xfrm rot="10800000">
            <a:off x="3360947" y="2006088"/>
            <a:ext cx="66720" cy="831360"/>
            <a:chOff x="5117952" y="2967078"/>
            <a:chExt cx="66720" cy="831360"/>
          </a:xfrm>
          <a:solidFill>
            <a:srgbClr val="92D050"/>
          </a:solidFill>
        </p:grpSpPr>
        <p:sp>
          <p:nvSpPr>
            <p:cNvPr id="309" name="Google Shape;1769;p34">
              <a:extLst>
                <a:ext uri="{FF2B5EF4-FFF2-40B4-BE49-F238E27FC236}">
                  <a16:creationId xmlns:a16="http://schemas.microsoft.com/office/drawing/2014/main" id="{76960ADD-0C92-459F-9E60-25E205ECBFE4}"/>
                </a:ext>
              </a:extLst>
            </p:cNvPr>
            <p:cNvSpPr/>
            <p:nvPr/>
          </p:nvSpPr>
          <p:spPr>
            <a:xfrm>
              <a:off x="5148448" y="3052806"/>
              <a:ext cx="9536" cy="43072"/>
            </a:xfrm>
            <a:custGeom>
              <a:avLst/>
              <a:gdLst/>
              <a:ahLst/>
              <a:cxnLst/>
              <a:rect l="l" t="t" r="r" b="b"/>
              <a:pathLst>
                <a:path w="298" h="1346" extrusionOk="0">
                  <a:moveTo>
                    <a:pt x="0" y="0"/>
                  </a:moveTo>
                  <a:lnTo>
                    <a:pt x="0" y="1346"/>
                  </a:lnTo>
                  <a:lnTo>
                    <a:pt x="298" y="1346"/>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10" name="Google Shape;1770;p34">
              <a:extLst>
                <a:ext uri="{FF2B5EF4-FFF2-40B4-BE49-F238E27FC236}">
                  <a16:creationId xmlns:a16="http://schemas.microsoft.com/office/drawing/2014/main" id="{1D110636-29AD-4613-A2CD-6DD6C3C8B2CC}"/>
                </a:ext>
              </a:extLst>
            </p:cNvPr>
            <p:cNvSpPr/>
            <p:nvPr/>
          </p:nvSpPr>
          <p:spPr>
            <a:xfrm>
              <a:off x="5148448" y="3138534"/>
              <a:ext cx="9536" cy="43072"/>
            </a:xfrm>
            <a:custGeom>
              <a:avLst/>
              <a:gdLst/>
              <a:ahLst/>
              <a:cxnLst/>
              <a:rect l="l" t="t" r="r" b="b"/>
              <a:pathLst>
                <a:path w="298" h="1346" extrusionOk="0">
                  <a:moveTo>
                    <a:pt x="0" y="0"/>
                  </a:moveTo>
                  <a:lnTo>
                    <a:pt x="0" y="1346"/>
                  </a:lnTo>
                  <a:lnTo>
                    <a:pt x="298" y="1346"/>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11" name="Google Shape;1771;p34">
              <a:extLst>
                <a:ext uri="{FF2B5EF4-FFF2-40B4-BE49-F238E27FC236}">
                  <a16:creationId xmlns:a16="http://schemas.microsoft.com/office/drawing/2014/main" id="{5A56877B-683A-475A-9426-40897343BEA5}"/>
                </a:ext>
              </a:extLst>
            </p:cNvPr>
            <p:cNvSpPr/>
            <p:nvPr/>
          </p:nvSpPr>
          <p:spPr>
            <a:xfrm>
              <a:off x="5148448" y="3224262"/>
              <a:ext cx="9536" cy="47648"/>
            </a:xfrm>
            <a:custGeom>
              <a:avLst/>
              <a:gdLst/>
              <a:ahLst/>
              <a:cxnLst/>
              <a:rect l="l" t="t" r="r" b="b"/>
              <a:pathLst>
                <a:path w="298" h="1489" extrusionOk="0">
                  <a:moveTo>
                    <a:pt x="0" y="0"/>
                  </a:moveTo>
                  <a:lnTo>
                    <a:pt x="0" y="1488"/>
                  </a:lnTo>
                  <a:lnTo>
                    <a:pt x="298" y="1488"/>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12" name="Google Shape;1772;p34">
              <a:extLst>
                <a:ext uri="{FF2B5EF4-FFF2-40B4-BE49-F238E27FC236}">
                  <a16:creationId xmlns:a16="http://schemas.microsoft.com/office/drawing/2014/main" id="{1147EBFC-2B92-4019-823B-0465731EC671}"/>
                </a:ext>
              </a:extLst>
            </p:cNvPr>
            <p:cNvSpPr/>
            <p:nvPr/>
          </p:nvSpPr>
          <p:spPr>
            <a:xfrm>
              <a:off x="5148448" y="2967078"/>
              <a:ext cx="9536" cy="43072"/>
            </a:xfrm>
            <a:custGeom>
              <a:avLst/>
              <a:gdLst/>
              <a:ahLst/>
              <a:cxnLst/>
              <a:rect l="l" t="t" r="r" b="b"/>
              <a:pathLst>
                <a:path w="298" h="1346" extrusionOk="0">
                  <a:moveTo>
                    <a:pt x="0" y="0"/>
                  </a:moveTo>
                  <a:lnTo>
                    <a:pt x="0" y="1346"/>
                  </a:lnTo>
                  <a:lnTo>
                    <a:pt x="298" y="1346"/>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13" name="Google Shape;1773;p34">
              <a:extLst>
                <a:ext uri="{FF2B5EF4-FFF2-40B4-BE49-F238E27FC236}">
                  <a16:creationId xmlns:a16="http://schemas.microsoft.com/office/drawing/2014/main" id="{175DFF6E-6BBB-468E-BB8B-AD26C865B96C}"/>
                </a:ext>
              </a:extLst>
            </p:cNvPr>
            <p:cNvSpPr/>
            <p:nvPr/>
          </p:nvSpPr>
          <p:spPr>
            <a:xfrm>
              <a:off x="5148448" y="3657830"/>
              <a:ext cx="9536" cy="42688"/>
            </a:xfrm>
            <a:custGeom>
              <a:avLst/>
              <a:gdLst/>
              <a:ahLst/>
              <a:cxnLst/>
              <a:rect l="l" t="t" r="r" b="b"/>
              <a:pathLst>
                <a:path w="298" h="1334" extrusionOk="0">
                  <a:moveTo>
                    <a:pt x="0" y="0"/>
                  </a:moveTo>
                  <a:lnTo>
                    <a:pt x="0" y="1334"/>
                  </a:lnTo>
                  <a:lnTo>
                    <a:pt x="298" y="1334"/>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14" name="Google Shape;1774;p34">
              <a:extLst>
                <a:ext uri="{FF2B5EF4-FFF2-40B4-BE49-F238E27FC236}">
                  <a16:creationId xmlns:a16="http://schemas.microsoft.com/office/drawing/2014/main" id="{EDEBBBDD-DE8A-4752-A98D-6AE5C3FEF563}"/>
                </a:ext>
              </a:extLst>
            </p:cNvPr>
            <p:cNvSpPr/>
            <p:nvPr/>
          </p:nvSpPr>
          <p:spPr>
            <a:xfrm>
              <a:off x="5148448" y="3572102"/>
              <a:ext cx="9536" cy="42688"/>
            </a:xfrm>
            <a:custGeom>
              <a:avLst/>
              <a:gdLst/>
              <a:ahLst/>
              <a:cxnLst/>
              <a:rect l="l" t="t" r="r" b="b"/>
              <a:pathLst>
                <a:path w="298" h="1334" extrusionOk="0">
                  <a:moveTo>
                    <a:pt x="0" y="0"/>
                  </a:moveTo>
                  <a:lnTo>
                    <a:pt x="0" y="1334"/>
                  </a:lnTo>
                  <a:lnTo>
                    <a:pt x="298" y="1334"/>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15" name="Google Shape;1775;p34">
              <a:extLst>
                <a:ext uri="{FF2B5EF4-FFF2-40B4-BE49-F238E27FC236}">
                  <a16:creationId xmlns:a16="http://schemas.microsoft.com/office/drawing/2014/main" id="{6674D784-F557-486C-9230-BBB807002840}"/>
                </a:ext>
              </a:extLst>
            </p:cNvPr>
            <p:cNvSpPr/>
            <p:nvPr/>
          </p:nvSpPr>
          <p:spPr>
            <a:xfrm>
              <a:off x="5148448" y="3481414"/>
              <a:ext cx="9536" cy="47648"/>
            </a:xfrm>
            <a:custGeom>
              <a:avLst/>
              <a:gdLst/>
              <a:ahLst/>
              <a:cxnLst/>
              <a:rect l="l" t="t" r="r" b="b"/>
              <a:pathLst>
                <a:path w="298" h="1489" extrusionOk="0">
                  <a:moveTo>
                    <a:pt x="0" y="1"/>
                  </a:moveTo>
                  <a:lnTo>
                    <a:pt x="0" y="1489"/>
                  </a:lnTo>
                  <a:lnTo>
                    <a:pt x="298" y="1489"/>
                  </a:lnTo>
                  <a:lnTo>
                    <a:pt x="298" y="1"/>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16" name="Google Shape;1776;p34">
              <a:extLst>
                <a:ext uri="{FF2B5EF4-FFF2-40B4-BE49-F238E27FC236}">
                  <a16:creationId xmlns:a16="http://schemas.microsoft.com/office/drawing/2014/main" id="{A08718D3-AA1E-40BB-B851-58EF8D6A776A}"/>
                </a:ext>
              </a:extLst>
            </p:cNvPr>
            <p:cNvSpPr/>
            <p:nvPr/>
          </p:nvSpPr>
          <p:spPr>
            <a:xfrm>
              <a:off x="5148448" y="3395686"/>
              <a:ext cx="9536" cy="47680"/>
            </a:xfrm>
            <a:custGeom>
              <a:avLst/>
              <a:gdLst/>
              <a:ahLst/>
              <a:cxnLst/>
              <a:rect l="l" t="t" r="r" b="b"/>
              <a:pathLst>
                <a:path w="298" h="1490" extrusionOk="0">
                  <a:moveTo>
                    <a:pt x="0" y="1"/>
                  </a:moveTo>
                  <a:lnTo>
                    <a:pt x="0" y="1489"/>
                  </a:lnTo>
                  <a:lnTo>
                    <a:pt x="298" y="1489"/>
                  </a:lnTo>
                  <a:lnTo>
                    <a:pt x="298" y="1"/>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17" name="Google Shape;1777;p34">
              <a:extLst>
                <a:ext uri="{FF2B5EF4-FFF2-40B4-BE49-F238E27FC236}">
                  <a16:creationId xmlns:a16="http://schemas.microsoft.com/office/drawing/2014/main" id="{F831DDBA-ED71-4257-B25C-FD81733E2A0E}"/>
                </a:ext>
              </a:extLst>
            </p:cNvPr>
            <p:cNvSpPr/>
            <p:nvPr/>
          </p:nvSpPr>
          <p:spPr>
            <a:xfrm>
              <a:off x="5148448" y="3309958"/>
              <a:ext cx="9536" cy="47680"/>
            </a:xfrm>
            <a:custGeom>
              <a:avLst/>
              <a:gdLst/>
              <a:ahLst/>
              <a:cxnLst/>
              <a:rect l="l" t="t" r="r" b="b"/>
              <a:pathLst>
                <a:path w="298" h="1490" extrusionOk="0">
                  <a:moveTo>
                    <a:pt x="0" y="1"/>
                  </a:moveTo>
                  <a:lnTo>
                    <a:pt x="0" y="1489"/>
                  </a:lnTo>
                  <a:lnTo>
                    <a:pt x="298" y="1489"/>
                  </a:lnTo>
                  <a:lnTo>
                    <a:pt x="298" y="1"/>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18" name="Google Shape;1778;p34">
              <a:extLst>
                <a:ext uri="{FF2B5EF4-FFF2-40B4-BE49-F238E27FC236}">
                  <a16:creationId xmlns:a16="http://schemas.microsoft.com/office/drawing/2014/main" id="{76A525D9-CD07-4758-9C02-76A7222E4191}"/>
                </a:ext>
              </a:extLst>
            </p:cNvPr>
            <p:cNvSpPr/>
            <p:nvPr/>
          </p:nvSpPr>
          <p:spPr>
            <a:xfrm>
              <a:off x="5117952" y="3731750"/>
              <a:ext cx="66720" cy="66688"/>
            </a:xfrm>
            <a:custGeom>
              <a:avLst/>
              <a:gdLst/>
              <a:ahLst/>
              <a:cxnLst/>
              <a:rect l="l" t="t" r="r" b="b"/>
              <a:pathLst>
                <a:path w="2085" h="2084" extrusionOk="0">
                  <a:moveTo>
                    <a:pt x="1037" y="0"/>
                  </a:moveTo>
                  <a:cubicBezTo>
                    <a:pt x="465" y="0"/>
                    <a:pt x="1" y="464"/>
                    <a:pt x="1" y="1048"/>
                  </a:cubicBezTo>
                  <a:cubicBezTo>
                    <a:pt x="1" y="1619"/>
                    <a:pt x="465" y="2084"/>
                    <a:pt x="1037" y="2084"/>
                  </a:cubicBezTo>
                  <a:cubicBezTo>
                    <a:pt x="1620" y="2084"/>
                    <a:pt x="2084" y="1619"/>
                    <a:pt x="2084" y="1048"/>
                  </a:cubicBezTo>
                  <a:cubicBezTo>
                    <a:pt x="2084" y="464"/>
                    <a:pt x="1620" y="0"/>
                    <a:pt x="1037" y="0"/>
                  </a:cubicBez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grpSp>
      <p:sp>
        <p:nvSpPr>
          <p:cNvPr id="301" name="Google Shape;1779;p34">
            <a:extLst>
              <a:ext uri="{FF2B5EF4-FFF2-40B4-BE49-F238E27FC236}">
                <a16:creationId xmlns:a16="http://schemas.microsoft.com/office/drawing/2014/main" id="{90DDD6F8-F585-4EE9-89B1-86AEB4D00B20}"/>
              </a:ext>
            </a:extLst>
          </p:cNvPr>
          <p:cNvSpPr/>
          <p:nvPr/>
        </p:nvSpPr>
        <p:spPr>
          <a:xfrm>
            <a:off x="3386851" y="2400232"/>
            <a:ext cx="14528" cy="43072"/>
          </a:xfrm>
          <a:custGeom>
            <a:avLst/>
            <a:gdLst/>
            <a:ahLst/>
            <a:cxnLst/>
            <a:rect l="l" t="t" r="r" b="b"/>
            <a:pathLst>
              <a:path w="454" h="1346" extrusionOk="0">
                <a:moveTo>
                  <a:pt x="1" y="0"/>
                </a:moveTo>
                <a:lnTo>
                  <a:pt x="1" y="1346"/>
                </a:lnTo>
                <a:lnTo>
                  <a:pt x="453" y="1346"/>
                </a:lnTo>
                <a:lnTo>
                  <a:pt x="453" y="0"/>
                </a:lnTo>
                <a:close/>
              </a:path>
            </a:pathLst>
          </a:custGeom>
          <a:solidFill>
            <a:srgbClr val="6464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02" name="Google Shape;1780;p34">
            <a:extLst>
              <a:ext uri="{FF2B5EF4-FFF2-40B4-BE49-F238E27FC236}">
                <a16:creationId xmlns:a16="http://schemas.microsoft.com/office/drawing/2014/main" id="{0AE4AA1A-44DD-4C44-872F-C277BDB8A297}"/>
              </a:ext>
            </a:extLst>
          </p:cNvPr>
          <p:cNvSpPr/>
          <p:nvPr/>
        </p:nvSpPr>
        <p:spPr>
          <a:xfrm>
            <a:off x="2762787" y="2586463"/>
            <a:ext cx="1263040" cy="352064"/>
          </a:xfrm>
          <a:custGeom>
            <a:avLst/>
            <a:gdLst/>
            <a:ahLst/>
            <a:cxnLst/>
            <a:rect l="l" t="t" r="r" b="b"/>
            <a:pathLst>
              <a:path w="39470" h="11002" extrusionOk="0">
                <a:moveTo>
                  <a:pt x="1227" y="1"/>
                </a:moveTo>
                <a:cubicBezTo>
                  <a:pt x="465" y="1"/>
                  <a:pt x="0" y="858"/>
                  <a:pt x="417" y="1501"/>
                </a:cubicBezTo>
                <a:lnTo>
                  <a:pt x="6358" y="10561"/>
                </a:lnTo>
                <a:cubicBezTo>
                  <a:pt x="6537" y="10835"/>
                  <a:pt x="6846" y="11002"/>
                  <a:pt x="7168" y="11002"/>
                </a:cubicBezTo>
                <a:lnTo>
                  <a:pt x="38231" y="11002"/>
                </a:lnTo>
                <a:cubicBezTo>
                  <a:pt x="39005" y="11002"/>
                  <a:pt x="39470" y="10145"/>
                  <a:pt x="39041" y="9502"/>
                </a:cubicBezTo>
                <a:lnTo>
                  <a:pt x="33112" y="441"/>
                </a:lnTo>
                <a:cubicBezTo>
                  <a:pt x="32933" y="167"/>
                  <a:pt x="32623" y="1"/>
                  <a:pt x="32302"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bg1"/>
                </a:solidFill>
                <a:latin typeface="Roboto Black" pitchFamily="2" charset="0"/>
                <a:ea typeface="Roboto Black" pitchFamily="2" charset="0"/>
                <a:cs typeface="Fira Sans Extra Condensed Medium"/>
                <a:sym typeface="Fira Sans Extra Condensed Medium"/>
              </a:rPr>
              <a:t>2016</a:t>
            </a:r>
            <a:endParaRPr b="1" dirty="0">
              <a:solidFill>
                <a:schemeClr val="bg1"/>
              </a:solidFill>
              <a:latin typeface="Roboto Black" pitchFamily="2" charset="0"/>
              <a:ea typeface="Roboto Black" pitchFamily="2" charset="0"/>
              <a:cs typeface="Fira Sans Extra Condensed Medium"/>
              <a:sym typeface="Fira Sans Extra Condensed Medium"/>
            </a:endParaRPr>
          </a:p>
        </p:txBody>
      </p:sp>
      <p:grpSp>
        <p:nvGrpSpPr>
          <p:cNvPr id="303" name="Google Shape;1781;p34">
            <a:extLst>
              <a:ext uri="{FF2B5EF4-FFF2-40B4-BE49-F238E27FC236}">
                <a16:creationId xmlns:a16="http://schemas.microsoft.com/office/drawing/2014/main" id="{0BDF7502-61A7-4F14-BE8B-B8AB7046CA76}"/>
              </a:ext>
            </a:extLst>
          </p:cNvPr>
          <p:cNvGrpSpPr/>
          <p:nvPr/>
        </p:nvGrpSpPr>
        <p:grpSpPr>
          <a:xfrm>
            <a:off x="3284179" y="3035797"/>
            <a:ext cx="220257" cy="218505"/>
            <a:chOff x="-32174975" y="3192625"/>
            <a:chExt cx="295375" cy="293025"/>
          </a:xfrm>
          <a:solidFill>
            <a:srgbClr val="92D050"/>
          </a:solidFill>
        </p:grpSpPr>
        <p:sp>
          <p:nvSpPr>
            <p:cNvPr id="305" name="Google Shape;1782;p34">
              <a:extLst>
                <a:ext uri="{FF2B5EF4-FFF2-40B4-BE49-F238E27FC236}">
                  <a16:creationId xmlns:a16="http://schemas.microsoft.com/office/drawing/2014/main" id="{7D0E3110-6E5C-4FE6-AA15-02F8BFA13F97}"/>
                </a:ext>
              </a:extLst>
            </p:cNvPr>
            <p:cNvSpPr/>
            <p:nvPr/>
          </p:nvSpPr>
          <p:spPr>
            <a:xfrm>
              <a:off x="-32171050" y="3279250"/>
              <a:ext cx="291450" cy="153625"/>
            </a:xfrm>
            <a:custGeom>
              <a:avLst/>
              <a:gdLst/>
              <a:ahLst/>
              <a:cxnLst/>
              <a:rect l="l" t="t" r="r" b="b"/>
              <a:pathLst>
                <a:path w="11658" h="6145" extrusionOk="0">
                  <a:moveTo>
                    <a:pt x="5829" y="694"/>
                  </a:moveTo>
                  <a:cubicBezTo>
                    <a:pt x="7184" y="694"/>
                    <a:pt x="8255" y="1734"/>
                    <a:pt x="8255" y="3088"/>
                  </a:cubicBezTo>
                  <a:cubicBezTo>
                    <a:pt x="8255" y="4412"/>
                    <a:pt x="7153" y="5483"/>
                    <a:pt x="5829" y="5483"/>
                  </a:cubicBezTo>
                  <a:cubicBezTo>
                    <a:pt x="4506" y="5483"/>
                    <a:pt x="3435" y="4412"/>
                    <a:pt x="3435" y="3088"/>
                  </a:cubicBezTo>
                  <a:cubicBezTo>
                    <a:pt x="3435" y="1734"/>
                    <a:pt x="4506" y="694"/>
                    <a:pt x="5829" y="694"/>
                  </a:cubicBezTo>
                  <a:close/>
                  <a:moveTo>
                    <a:pt x="1" y="1"/>
                  </a:moveTo>
                  <a:lnTo>
                    <a:pt x="1" y="6144"/>
                  </a:lnTo>
                  <a:lnTo>
                    <a:pt x="11658" y="6144"/>
                  </a:lnTo>
                  <a:lnTo>
                    <a:pt x="11658" y="1"/>
                  </a:ln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06" name="Google Shape;1783;p34">
              <a:extLst>
                <a:ext uri="{FF2B5EF4-FFF2-40B4-BE49-F238E27FC236}">
                  <a16:creationId xmlns:a16="http://schemas.microsoft.com/office/drawing/2014/main" id="{C94E8718-72A2-4F6C-8414-26CEBD0BE8A3}"/>
                </a:ext>
              </a:extLst>
            </p:cNvPr>
            <p:cNvSpPr/>
            <p:nvPr/>
          </p:nvSpPr>
          <p:spPr>
            <a:xfrm>
              <a:off x="-32067075" y="3313925"/>
              <a:ext cx="84300" cy="85075"/>
            </a:xfrm>
            <a:custGeom>
              <a:avLst/>
              <a:gdLst/>
              <a:ahLst/>
              <a:cxnLst/>
              <a:rect l="l" t="t" r="r" b="b"/>
              <a:pathLst>
                <a:path w="3372" h="3403" extrusionOk="0">
                  <a:moveTo>
                    <a:pt x="1670" y="662"/>
                  </a:moveTo>
                  <a:cubicBezTo>
                    <a:pt x="1891" y="662"/>
                    <a:pt x="2048" y="819"/>
                    <a:pt x="2048" y="1040"/>
                  </a:cubicBezTo>
                  <a:lnTo>
                    <a:pt x="2048" y="1386"/>
                  </a:lnTo>
                  <a:lnTo>
                    <a:pt x="2395" y="1386"/>
                  </a:lnTo>
                  <a:cubicBezTo>
                    <a:pt x="2584" y="1386"/>
                    <a:pt x="2741" y="1544"/>
                    <a:pt x="2741" y="1733"/>
                  </a:cubicBezTo>
                  <a:cubicBezTo>
                    <a:pt x="2710" y="1890"/>
                    <a:pt x="2552" y="2048"/>
                    <a:pt x="2363" y="2048"/>
                  </a:cubicBezTo>
                  <a:lnTo>
                    <a:pt x="1670" y="2048"/>
                  </a:lnTo>
                  <a:cubicBezTo>
                    <a:pt x="1481" y="2048"/>
                    <a:pt x="1324" y="1890"/>
                    <a:pt x="1324" y="1701"/>
                  </a:cubicBezTo>
                  <a:lnTo>
                    <a:pt x="1324" y="1040"/>
                  </a:lnTo>
                  <a:cubicBezTo>
                    <a:pt x="1324" y="819"/>
                    <a:pt x="1481" y="662"/>
                    <a:pt x="1670" y="662"/>
                  </a:cubicBezTo>
                  <a:close/>
                  <a:moveTo>
                    <a:pt x="1670" y="0"/>
                  </a:moveTo>
                  <a:cubicBezTo>
                    <a:pt x="725" y="0"/>
                    <a:pt x="1" y="756"/>
                    <a:pt x="1" y="1701"/>
                  </a:cubicBezTo>
                  <a:cubicBezTo>
                    <a:pt x="1" y="2646"/>
                    <a:pt x="725" y="3403"/>
                    <a:pt x="1670" y="3403"/>
                  </a:cubicBezTo>
                  <a:cubicBezTo>
                    <a:pt x="2615" y="3403"/>
                    <a:pt x="3372" y="2646"/>
                    <a:pt x="3372" y="1701"/>
                  </a:cubicBezTo>
                  <a:cubicBezTo>
                    <a:pt x="3372" y="756"/>
                    <a:pt x="2615" y="0"/>
                    <a:pt x="1670"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07" name="Google Shape;1784;p34">
              <a:extLst>
                <a:ext uri="{FF2B5EF4-FFF2-40B4-BE49-F238E27FC236}">
                  <a16:creationId xmlns:a16="http://schemas.microsoft.com/office/drawing/2014/main" id="{AC1E06B0-C270-42BD-BD15-38D6F9BF7155}"/>
                </a:ext>
              </a:extLst>
            </p:cNvPr>
            <p:cNvSpPr/>
            <p:nvPr/>
          </p:nvSpPr>
          <p:spPr>
            <a:xfrm>
              <a:off x="-32171050" y="3450950"/>
              <a:ext cx="291450" cy="34700"/>
            </a:xfrm>
            <a:custGeom>
              <a:avLst/>
              <a:gdLst/>
              <a:ahLst/>
              <a:cxnLst/>
              <a:rect l="l" t="t" r="r" b="b"/>
              <a:pathLst>
                <a:path w="11658" h="1388" extrusionOk="0">
                  <a:moveTo>
                    <a:pt x="1" y="1"/>
                  </a:moveTo>
                  <a:lnTo>
                    <a:pt x="1" y="347"/>
                  </a:lnTo>
                  <a:cubicBezTo>
                    <a:pt x="1" y="915"/>
                    <a:pt x="442" y="1387"/>
                    <a:pt x="1041" y="1387"/>
                  </a:cubicBezTo>
                  <a:lnTo>
                    <a:pt x="10650" y="1387"/>
                  </a:lnTo>
                  <a:cubicBezTo>
                    <a:pt x="11217" y="1387"/>
                    <a:pt x="11658" y="915"/>
                    <a:pt x="11658" y="347"/>
                  </a:cubicBezTo>
                  <a:lnTo>
                    <a:pt x="11658" y="1"/>
                  </a:ln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308" name="Google Shape;1785;p34">
              <a:extLst>
                <a:ext uri="{FF2B5EF4-FFF2-40B4-BE49-F238E27FC236}">
                  <a16:creationId xmlns:a16="http://schemas.microsoft.com/office/drawing/2014/main" id="{BA37DA06-4A61-4848-BFE8-F8A50C83707B}"/>
                </a:ext>
              </a:extLst>
            </p:cNvPr>
            <p:cNvSpPr/>
            <p:nvPr/>
          </p:nvSpPr>
          <p:spPr>
            <a:xfrm>
              <a:off x="-32174975" y="3192625"/>
              <a:ext cx="295375" cy="70125"/>
            </a:xfrm>
            <a:custGeom>
              <a:avLst/>
              <a:gdLst/>
              <a:ahLst/>
              <a:cxnLst/>
              <a:rect l="l" t="t" r="r" b="b"/>
              <a:pathLst>
                <a:path w="11815" h="2805" extrusionOk="0">
                  <a:moveTo>
                    <a:pt x="1733" y="0"/>
                  </a:moveTo>
                  <a:cubicBezTo>
                    <a:pt x="1544" y="0"/>
                    <a:pt x="1387" y="158"/>
                    <a:pt x="1387" y="378"/>
                  </a:cubicBezTo>
                  <a:lnTo>
                    <a:pt x="1387" y="725"/>
                  </a:lnTo>
                  <a:lnTo>
                    <a:pt x="1040" y="725"/>
                  </a:lnTo>
                  <a:cubicBezTo>
                    <a:pt x="473" y="725"/>
                    <a:pt x="0" y="1197"/>
                    <a:pt x="0" y="1733"/>
                  </a:cubicBezTo>
                  <a:lnTo>
                    <a:pt x="0" y="2804"/>
                  </a:lnTo>
                  <a:lnTo>
                    <a:pt x="11657" y="2804"/>
                  </a:lnTo>
                  <a:lnTo>
                    <a:pt x="11657" y="1733"/>
                  </a:lnTo>
                  <a:lnTo>
                    <a:pt x="11815" y="1733"/>
                  </a:lnTo>
                  <a:cubicBezTo>
                    <a:pt x="11815" y="1197"/>
                    <a:pt x="11374" y="725"/>
                    <a:pt x="10807" y="725"/>
                  </a:cubicBezTo>
                  <a:lnTo>
                    <a:pt x="10460" y="725"/>
                  </a:lnTo>
                  <a:lnTo>
                    <a:pt x="10460" y="378"/>
                  </a:lnTo>
                  <a:cubicBezTo>
                    <a:pt x="10460" y="158"/>
                    <a:pt x="10303" y="0"/>
                    <a:pt x="10082" y="0"/>
                  </a:cubicBezTo>
                  <a:cubicBezTo>
                    <a:pt x="9893" y="0"/>
                    <a:pt x="9735" y="158"/>
                    <a:pt x="9735" y="378"/>
                  </a:cubicBezTo>
                  <a:lnTo>
                    <a:pt x="9735" y="725"/>
                  </a:lnTo>
                  <a:lnTo>
                    <a:pt x="8349" y="725"/>
                  </a:lnTo>
                  <a:lnTo>
                    <a:pt x="8349" y="378"/>
                  </a:lnTo>
                  <a:cubicBezTo>
                    <a:pt x="8349" y="158"/>
                    <a:pt x="8192" y="0"/>
                    <a:pt x="8003" y="0"/>
                  </a:cubicBezTo>
                  <a:cubicBezTo>
                    <a:pt x="7814" y="0"/>
                    <a:pt x="7656" y="158"/>
                    <a:pt x="7656" y="378"/>
                  </a:cubicBezTo>
                  <a:lnTo>
                    <a:pt x="7656" y="725"/>
                  </a:lnTo>
                  <a:lnTo>
                    <a:pt x="6270" y="725"/>
                  </a:lnTo>
                  <a:lnTo>
                    <a:pt x="6270" y="378"/>
                  </a:lnTo>
                  <a:cubicBezTo>
                    <a:pt x="6270" y="158"/>
                    <a:pt x="6112" y="0"/>
                    <a:pt x="5923" y="0"/>
                  </a:cubicBezTo>
                  <a:cubicBezTo>
                    <a:pt x="5734" y="0"/>
                    <a:pt x="5577" y="158"/>
                    <a:pt x="5577" y="378"/>
                  </a:cubicBezTo>
                  <a:lnTo>
                    <a:pt x="5577" y="725"/>
                  </a:lnTo>
                  <a:lnTo>
                    <a:pt x="4191" y="725"/>
                  </a:lnTo>
                  <a:lnTo>
                    <a:pt x="4191" y="378"/>
                  </a:lnTo>
                  <a:cubicBezTo>
                    <a:pt x="4191" y="158"/>
                    <a:pt x="4033" y="0"/>
                    <a:pt x="3844" y="0"/>
                  </a:cubicBezTo>
                  <a:cubicBezTo>
                    <a:pt x="3623" y="0"/>
                    <a:pt x="3466" y="158"/>
                    <a:pt x="3466" y="378"/>
                  </a:cubicBezTo>
                  <a:lnTo>
                    <a:pt x="3466" y="725"/>
                  </a:lnTo>
                  <a:lnTo>
                    <a:pt x="2111" y="725"/>
                  </a:lnTo>
                  <a:lnTo>
                    <a:pt x="2111" y="378"/>
                  </a:lnTo>
                  <a:cubicBezTo>
                    <a:pt x="2111" y="158"/>
                    <a:pt x="1954" y="0"/>
                    <a:pt x="1733"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grpSp>
      <p:sp>
        <p:nvSpPr>
          <p:cNvPr id="304" name="Google Shape;1786;p34">
            <a:extLst>
              <a:ext uri="{FF2B5EF4-FFF2-40B4-BE49-F238E27FC236}">
                <a16:creationId xmlns:a16="http://schemas.microsoft.com/office/drawing/2014/main" id="{45898BEA-DF0E-446D-A5AF-15A78234A9C4}"/>
              </a:ext>
            </a:extLst>
          </p:cNvPr>
          <p:cNvSpPr txBox="1"/>
          <p:nvPr/>
        </p:nvSpPr>
        <p:spPr>
          <a:xfrm>
            <a:off x="2495359" y="1411855"/>
            <a:ext cx="1793405" cy="534900"/>
          </a:xfrm>
          <a:prstGeom prst="rect">
            <a:avLst/>
          </a:prstGeom>
          <a:noFill/>
          <a:ln>
            <a:noFill/>
          </a:ln>
        </p:spPr>
        <p:txBody>
          <a:bodyPr spcFirstLastPara="1" wrap="square" lIns="91425" tIns="91425" rIns="91425" bIns="91425" anchor="ctr" anchorCtr="0">
            <a:noAutofit/>
          </a:bodyPr>
          <a:lstStyle/>
          <a:p>
            <a:pPr lvl="0" algn="ctr"/>
            <a:r>
              <a:rPr lang="en-US" sz="1200" dirty="0">
                <a:solidFill>
                  <a:schemeClr val="bg1"/>
                </a:solidFill>
                <a:latin typeface="Roboto Black" pitchFamily="2" charset="0"/>
                <a:ea typeface="Roboto Black" pitchFamily="2" charset="0"/>
                <a:cs typeface="Roboto"/>
                <a:sym typeface="Roboto"/>
              </a:rPr>
              <a:t>One Heddon Street project was commissioned </a:t>
            </a:r>
          </a:p>
        </p:txBody>
      </p:sp>
      <p:sp>
        <p:nvSpPr>
          <p:cNvPr id="321" name="Google Shape;1799;p34">
            <a:extLst>
              <a:ext uri="{FF2B5EF4-FFF2-40B4-BE49-F238E27FC236}">
                <a16:creationId xmlns:a16="http://schemas.microsoft.com/office/drawing/2014/main" id="{09E50644-766F-4F68-8DEA-84BBBF3E9BBA}"/>
              </a:ext>
            </a:extLst>
          </p:cNvPr>
          <p:cNvSpPr/>
          <p:nvPr/>
        </p:nvSpPr>
        <p:spPr>
          <a:xfrm>
            <a:off x="5768099" y="2400232"/>
            <a:ext cx="9568" cy="43072"/>
          </a:xfrm>
          <a:custGeom>
            <a:avLst/>
            <a:gdLst/>
            <a:ahLst/>
            <a:cxnLst/>
            <a:rect l="l" t="t" r="r" b="b"/>
            <a:pathLst>
              <a:path w="299" h="1346" extrusionOk="0">
                <a:moveTo>
                  <a:pt x="1" y="0"/>
                </a:moveTo>
                <a:lnTo>
                  <a:pt x="1"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pic>
        <p:nvPicPr>
          <p:cNvPr id="345" name="Picture 344" descr="GBRI-circle-Website-logo.png">
            <a:extLst>
              <a:ext uri="{FF2B5EF4-FFF2-40B4-BE49-F238E27FC236}">
                <a16:creationId xmlns:a16="http://schemas.microsoft.com/office/drawing/2014/main" id="{ACA91C87-788E-4323-A0F3-B88B8C286CA3}"/>
              </a:ext>
            </a:extLst>
          </p:cNvPr>
          <p:cNvPicPr>
            <a:picLocks noChangeAspect="1"/>
          </p:cNvPicPr>
          <p:nvPr/>
        </p:nvPicPr>
        <p:blipFill>
          <a:blip r:embed="rId5" cstate="print"/>
          <a:stretch>
            <a:fillRect/>
          </a:stretch>
        </p:blipFill>
        <p:spPr>
          <a:xfrm>
            <a:off x="8627063" y="4617975"/>
            <a:ext cx="489943" cy="486023"/>
          </a:xfrm>
          <a:prstGeom prst="rect">
            <a:avLst/>
          </a:prstGeom>
        </p:spPr>
      </p:pic>
      <p:sp>
        <p:nvSpPr>
          <p:cNvPr id="48" name="TextBox 47">
            <a:extLst>
              <a:ext uri="{FF2B5EF4-FFF2-40B4-BE49-F238E27FC236}">
                <a16:creationId xmlns:a16="http://schemas.microsoft.com/office/drawing/2014/main" id="{C417FD78-7876-4AC9-95C7-085D69EF0E04}"/>
              </a:ext>
            </a:extLst>
          </p:cNvPr>
          <p:cNvSpPr txBox="1"/>
          <p:nvPr/>
        </p:nvSpPr>
        <p:spPr>
          <a:xfrm>
            <a:off x="0" y="4866501"/>
            <a:ext cx="4392891"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https://archello.com/project/one-heddon-street</a:t>
            </a:r>
          </a:p>
        </p:txBody>
      </p:sp>
      <p:sp>
        <p:nvSpPr>
          <p:cNvPr id="3" name="Google Shape;1756;p34">
            <a:extLst>
              <a:ext uri="{FF2B5EF4-FFF2-40B4-BE49-F238E27FC236}">
                <a16:creationId xmlns:a16="http://schemas.microsoft.com/office/drawing/2014/main" id="{3BDD6C2D-6190-B0D5-8DE3-BBE74F82D505}"/>
              </a:ext>
            </a:extLst>
          </p:cNvPr>
          <p:cNvSpPr/>
          <p:nvPr/>
        </p:nvSpPr>
        <p:spPr>
          <a:xfrm>
            <a:off x="3393923" y="2583736"/>
            <a:ext cx="14112" cy="43072"/>
          </a:xfrm>
          <a:custGeom>
            <a:avLst/>
            <a:gdLst/>
            <a:ahLst/>
            <a:cxnLst/>
            <a:rect l="l" t="t" r="r" b="b"/>
            <a:pathLst>
              <a:path w="441" h="1346" extrusionOk="0">
                <a:moveTo>
                  <a:pt x="0" y="0"/>
                </a:moveTo>
                <a:lnTo>
                  <a:pt x="0" y="1346"/>
                </a:lnTo>
                <a:lnTo>
                  <a:pt x="441" y="1346"/>
                </a:lnTo>
                <a:lnTo>
                  <a:pt x="441" y="0"/>
                </a:lnTo>
                <a:close/>
              </a:path>
            </a:pathLst>
          </a:custGeom>
          <a:solidFill>
            <a:srgbClr val="6464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grpSp>
        <p:nvGrpSpPr>
          <p:cNvPr id="4" name="Google Shape;1768;p34">
            <a:extLst>
              <a:ext uri="{FF2B5EF4-FFF2-40B4-BE49-F238E27FC236}">
                <a16:creationId xmlns:a16="http://schemas.microsoft.com/office/drawing/2014/main" id="{4BBD909E-4CED-17A8-2B3E-3CA80238EDF6}"/>
              </a:ext>
            </a:extLst>
          </p:cNvPr>
          <p:cNvGrpSpPr/>
          <p:nvPr/>
        </p:nvGrpSpPr>
        <p:grpSpPr>
          <a:xfrm rot="10800000">
            <a:off x="5744307" y="1997633"/>
            <a:ext cx="66720" cy="831360"/>
            <a:chOff x="5117952" y="2967078"/>
            <a:chExt cx="66720" cy="831360"/>
          </a:xfrm>
          <a:solidFill>
            <a:srgbClr val="92D050"/>
          </a:solidFill>
        </p:grpSpPr>
        <p:sp>
          <p:nvSpPr>
            <p:cNvPr id="5" name="Google Shape;1769;p34">
              <a:extLst>
                <a:ext uri="{FF2B5EF4-FFF2-40B4-BE49-F238E27FC236}">
                  <a16:creationId xmlns:a16="http://schemas.microsoft.com/office/drawing/2014/main" id="{D9AEA09F-9E76-7A29-AA2D-E3A23D62622D}"/>
                </a:ext>
              </a:extLst>
            </p:cNvPr>
            <p:cNvSpPr/>
            <p:nvPr/>
          </p:nvSpPr>
          <p:spPr>
            <a:xfrm>
              <a:off x="5148448" y="3052806"/>
              <a:ext cx="9536" cy="43072"/>
            </a:xfrm>
            <a:custGeom>
              <a:avLst/>
              <a:gdLst/>
              <a:ahLst/>
              <a:cxnLst/>
              <a:rect l="l" t="t" r="r" b="b"/>
              <a:pathLst>
                <a:path w="298" h="1346" extrusionOk="0">
                  <a:moveTo>
                    <a:pt x="0" y="0"/>
                  </a:moveTo>
                  <a:lnTo>
                    <a:pt x="0" y="1346"/>
                  </a:lnTo>
                  <a:lnTo>
                    <a:pt x="298" y="1346"/>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6" name="Google Shape;1770;p34">
              <a:extLst>
                <a:ext uri="{FF2B5EF4-FFF2-40B4-BE49-F238E27FC236}">
                  <a16:creationId xmlns:a16="http://schemas.microsoft.com/office/drawing/2014/main" id="{0FB5AD44-F006-9642-FC3C-E6E500C7028E}"/>
                </a:ext>
              </a:extLst>
            </p:cNvPr>
            <p:cNvSpPr/>
            <p:nvPr/>
          </p:nvSpPr>
          <p:spPr>
            <a:xfrm>
              <a:off x="5148448" y="3138534"/>
              <a:ext cx="9536" cy="43072"/>
            </a:xfrm>
            <a:custGeom>
              <a:avLst/>
              <a:gdLst/>
              <a:ahLst/>
              <a:cxnLst/>
              <a:rect l="l" t="t" r="r" b="b"/>
              <a:pathLst>
                <a:path w="298" h="1346" extrusionOk="0">
                  <a:moveTo>
                    <a:pt x="0" y="0"/>
                  </a:moveTo>
                  <a:lnTo>
                    <a:pt x="0" y="1346"/>
                  </a:lnTo>
                  <a:lnTo>
                    <a:pt x="298" y="1346"/>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7" name="Google Shape;1771;p34">
              <a:extLst>
                <a:ext uri="{FF2B5EF4-FFF2-40B4-BE49-F238E27FC236}">
                  <a16:creationId xmlns:a16="http://schemas.microsoft.com/office/drawing/2014/main" id="{6ECE90E2-C799-C536-E917-0A408EB437FE}"/>
                </a:ext>
              </a:extLst>
            </p:cNvPr>
            <p:cNvSpPr/>
            <p:nvPr/>
          </p:nvSpPr>
          <p:spPr>
            <a:xfrm>
              <a:off x="5148448" y="3224262"/>
              <a:ext cx="9536" cy="47648"/>
            </a:xfrm>
            <a:custGeom>
              <a:avLst/>
              <a:gdLst/>
              <a:ahLst/>
              <a:cxnLst/>
              <a:rect l="l" t="t" r="r" b="b"/>
              <a:pathLst>
                <a:path w="298" h="1489" extrusionOk="0">
                  <a:moveTo>
                    <a:pt x="0" y="0"/>
                  </a:moveTo>
                  <a:lnTo>
                    <a:pt x="0" y="1488"/>
                  </a:lnTo>
                  <a:lnTo>
                    <a:pt x="298" y="1488"/>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8" name="Google Shape;1772;p34">
              <a:extLst>
                <a:ext uri="{FF2B5EF4-FFF2-40B4-BE49-F238E27FC236}">
                  <a16:creationId xmlns:a16="http://schemas.microsoft.com/office/drawing/2014/main" id="{673A6BD6-9AC4-2F9D-DBAE-823B9E6DD5A9}"/>
                </a:ext>
              </a:extLst>
            </p:cNvPr>
            <p:cNvSpPr/>
            <p:nvPr/>
          </p:nvSpPr>
          <p:spPr>
            <a:xfrm>
              <a:off x="5148448" y="2967078"/>
              <a:ext cx="9536" cy="43072"/>
            </a:xfrm>
            <a:custGeom>
              <a:avLst/>
              <a:gdLst/>
              <a:ahLst/>
              <a:cxnLst/>
              <a:rect l="l" t="t" r="r" b="b"/>
              <a:pathLst>
                <a:path w="298" h="1346" extrusionOk="0">
                  <a:moveTo>
                    <a:pt x="0" y="0"/>
                  </a:moveTo>
                  <a:lnTo>
                    <a:pt x="0" y="1346"/>
                  </a:lnTo>
                  <a:lnTo>
                    <a:pt x="298" y="1346"/>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9" name="Google Shape;1773;p34">
              <a:extLst>
                <a:ext uri="{FF2B5EF4-FFF2-40B4-BE49-F238E27FC236}">
                  <a16:creationId xmlns:a16="http://schemas.microsoft.com/office/drawing/2014/main" id="{9CCFD7EF-831B-C275-DE8C-676DE83D5F23}"/>
                </a:ext>
              </a:extLst>
            </p:cNvPr>
            <p:cNvSpPr/>
            <p:nvPr/>
          </p:nvSpPr>
          <p:spPr>
            <a:xfrm>
              <a:off x="5148448" y="3657830"/>
              <a:ext cx="9536" cy="42688"/>
            </a:xfrm>
            <a:custGeom>
              <a:avLst/>
              <a:gdLst/>
              <a:ahLst/>
              <a:cxnLst/>
              <a:rect l="l" t="t" r="r" b="b"/>
              <a:pathLst>
                <a:path w="298" h="1334" extrusionOk="0">
                  <a:moveTo>
                    <a:pt x="0" y="0"/>
                  </a:moveTo>
                  <a:lnTo>
                    <a:pt x="0" y="1334"/>
                  </a:lnTo>
                  <a:lnTo>
                    <a:pt x="298" y="1334"/>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10" name="Google Shape;1774;p34">
              <a:extLst>
                <a:ext uri="{FF2B5EF4-FFF2-40B4-BE49-F238E27FC236}">
                  <a16:creationId xmlns:a16="http://schemas.microsoft.com/office/drawing/2014/main" id="{4B312821-3F5B-ED69-B4EC-E8A90398CAC0}"/>
                </a:ext>
              </a:extLst>
            </p:cNvPr>
            <p:cNvSpPr/>
            <p:nvPr/>
          </p:nvSpPr>
          <p:spPr>
            <a:xfrm>
              <a:off x="5148448" y="3572102"/>
              <a:ext cx="9536" cy="42688"/>
            </a:xfrm>
            <a:custGeom>
              <a:avLst/>
              <a:gdLst/>
              <a:ahLst/>
              <a:cxnLst/>
              <a:rect l="l" t="t" r="r" b="b"/>
              <a:pathLst>
                <a:path w="298" h="1334" extrusionOk="0">
                  <a:moveTo>
                    <a:pt x="0" y="0"/>
                  </a:moveTo>
                  <a:lnTo>
                    <a:pt x="0" y="1334"/>
                  </a:lnTo>
                  <a:lnTo>
                    <a:pt x="298" y="1334"/>
                  </a:lnTo>
                  <a:lnTo>
                    <a:pt x="298" y="0"/>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11" name="Google Shape;1775;p34">
              <a:extLst>
                <a:ext uri="{FF2B5EF4-FFF2-40B4-BE49-F238E27FC236}">
                  <a16:creationId xmlns:a16="http://schemas.microsoft.com/office/drawing/2014/main" id="{306F8F30-18FB-701C-8436-6F9222FA3D94}"/>
                </a:ext>
              </a:extLst>
            </p:cNvPr>
            <p:cNvSpPr/>
            <p:nvPr/>
          </p:nvSpPr>
          <p:spPr>
            <a:xfrm>
              <a:off x="5148448" y="3481414"/>
              <a:ext cx="9536" cy="47648"/>
            </a:xfrm>
            <a:custGeom>
              <a:avLst/>
              <a:gdLst/>
              <a:ahLst/>
              <a:cxnLst/>
              <a:rect l="l" t="t" r="r" b="b"/>
              <a:pathLst>
                <a:path w="298" h="1489" extrusionOk="0">
                  <a:moveTo>
                    <a:pt x="0" y="1"/>
                  </a:moveTo>
                  <a:lnTo>
                    <a:pt x="0" y="1489"/>
                  </a:lnTo>
                  <a:lnTo>
                    <a:pt x="298" y="1489"/>
                  </a:lnTo>
                  <a:lnTo>
                    <a:pt x="298" y="1"/>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12" name="Google Shape;1776;p34">
              <a:extLst>
                <a:ext uri="{FF2B5EF4-FFF2-40B4-BE49-F238E27FC236}">
                  <a16:creationId xmlns:a16="http://schemas.microsoft.com/office/drawing/2014/main" id="{DDF50B36-C9F2-FC57-DCDA-A9B2365ABD16}"/>
                </a:ext>
              </a:extLst>
            </p:cNvPr>
            <p:cNvSpPr/>
            <p:nvPr/>
          </p:nvSpPr>
          <p:spPr>
            <a:xfrm>
              <a:off x="5148448" y="3395686"/>
              <a:ext cx="9536" cy="47680"/>
            </a:xfrm>
            <a:custGeom>
              <a:avLst/>
              <a:gdLst/>
              <a:ahLst/>
              <a:cxnLst/>
              <a:rect l="l" t="t" r="r" b="b"/>
              <a:pathLst>
                <a:path w="298" h="1490" extrusionOk="0">
                  <a:moveTo>
                    <a:pt x="0" y="1"/>
                  </a:moveTo>
                  <a:lnTo>
                    <a:pt x="0" y="1489"/>
                  </a:lnTo>
                  <a:lnTo>
                    <a:pt x="298" y="1489"/>
                  </a:lnTo>
                  <a:lnTo>
                    <a:pt x="298" y="1"/>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13" name="Google Shape;1777;p34">
              <a:extLst>
                <a:ext uri="{FF2B5EF4-FFF2-40B4-BE49-F238E27FC236}">
                  <a16:creationId xmlns:a16="http://schemas.microsoft.com/office/drawing/2014/main" id="{D63BA67F-8E28-BC97-66E3-FB59596B762A}"/>
                </a:ext>
              </a:extLst>
            </p:cNvPr>
            <p:cNvSpPr/>
            <p:nvPr/>
          </p:nvSpPr>
          <p:spPr>
            <a:xfrm>
              <a:off x="5148448" y="3309958"/>
              <a:ext cx="9536" cy="47680"/>
            </a:xfrm>
            <a:custGeom>
              <a:avLst/>
              <a:gdLst/>
              <a:ahLst/>
              <a:cxnLst/>
              <a:rect l="l" t="t" r="r" b="b"/>
              <a:pathLst>
                <a:path w="298" h="1490" extrusionOk="0">
                  <a:moveTo>
                    <a:pt x="0" y="1"/>
                  </a:moveTo>
                  <a:lnTo>
                    <a:pt x="0" y="1489"/>
                  </a:lnTo>
                  <a:lnTo>
                    <a:pt x="298" y="1489"/>
                  </a:lnTo>
                  <a:lnTo>
                    <a:pt x="298" y="1"/>
                  </a:ln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14" name="Google Shape;1778;p34">
              <a:extLst>
                <a:ext uri="{FF2B5EF4-FFF2-40B4-BE49-F238E27FC236}">
                  <a16:creationId xmlns:a16="http://schemas.microsoft.com/office/drawing/2014/main" id="{8223582F-2CB5-81FC-2ABF-7449BE33B1B9}"/>
                </a:ext>
              </a:extLst>
            </p:cNvPr>
            <p:cNvSpPr/>
            <p:nvPr/>
          </p:nvSpPr>
          <p:spPr>
            <a:xfrm>
              <a:off x="5117952" y="3731750"/>
              <a:ext cx="66720" cy="66688"/>
            </a:xfrm>
            <a:custGeom>
              <a:avLst/>
              <a:gdLst/>
              <a:ahLst/>
              <a:cxnLst/>
              <a:rect l="l" t="t" r="r" b="b"/>
              <a:pathLst>
                <a:path w="2085" h="2084" extrusionOk="0">
                  <a:moveTo>
                    <a:pt x="1037" y="0"/>
                  </a:moveTo>
                  <a:cubicBezTo>
                    <a:pt x="465" y="0"/>
                    <a:pt x="1" y="464"/>
                    <a:pt x="1" y="1048"/>
                  </a:cubicBezTo>
                  <a:cubicBezTo>
                    <a:pt x="1" y="1619"/>
                    <a:pt x="465" y="2084"/>
                    <a:pt x="1037" y="2084"/>
                  </a:cubicBezTo>
                  <a:cubicBezTo>
                    <a:pt x="1620" y="2084"/>
                    <a:pt x="2084" y="1619"/>
                    <a:pt x="2084" y="1048"/>
                  </a:cubicBezTo>
                  <a:cubicBezTo>
                    <a:pt x="2084" y="464"/>
                    <a:pt x="1620" y="0"/>
                    <a:pt x="1037" y="0"/>
                  </a:cubicBezTo>
                  <a:close/>
                </a:path>
              </a:pathLst>
            </a:custGeom>
            <a:grpFill/>
            <a:ln>
              <a:solidFill>
                <a:srgbClr val="92D050"/>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grpSp>
      <p:sp>
        <p:nvSpPr>
          <p:cNvPr id="15" name="Google Shape;1779;p34">
            <a:extLst>
              <a:ext uri="{FF2B5EF4-FFF2-40B4-BE49-F238E27FC236}">
                <a16:creationId xmlns:a16="http://schemas.microsoft.com/office/drawing/2014/main" id="{0256F28E-4A21-938B-4963-C04C1435E81B}"/>
              </a:ext>
            </a:extLst>
          </p:cNvPr>
          <p:cNvSpPr/>
          <p:nvPr/>
        </p:nvSpPr>
        <p:spPr>
          <a:xfrm>
            <a:off x="5770211" y="2391777"/>
            <a:ext cx="14528" cy="43072"/>
          </a:xfrm>
          <a:custGeom>
            <a:avLst/>
            <a:gdLst/>
            <a:ahLst/>
            <a:cxnLst/>
            <a:rect l="l" t="t" r="r" b="b"/>
            <a:pathLst>
              <a:path w="454" h="1346" extrusionOk="0">
                <a:moveTo>
                  <a:pt x="1" y="0"/>
                </a:moveTo>
                <a:lnTo>
                  <a:pt x="1" y="1346"/>
                </a:lnTo>
                <a:lnTo>
                  <a:pt x="453" y="1346"/>
                </a:lnTo>
                <a:lnTo>
                  <a:pt x="453" y="0"/>
                </a:lnTo>
                <a:close/>
              </a:path>
            </a:pathLst>
          </a:custGeom>
          <a:solidFill>
            <a:srgbClr val="64646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bg1"/>
              </a:solidFill>
            </a:endParaRPr>
          </a:p>
        </p:txBody>
      </p:sp>
      <p:sp>
        <p:nvSpPr>
          <p:cNvPr id="16" name="Google Shape;1780;p34">
            <a:extLst>
              <a:ext uri="{FF2B5EF4-FFF2-40B4-BE49-F238E27FC236}">
                <a16:creationId xmlns:a16="http://schemas.microsoft.com/office/drawing/2014/main" id="{52749854-89E3-AA1B-9696-FD2EF1FAA9F6}"/>
              </a:ext>
            </a:extLst>
          </p:cNvPr>
          <p:cNvSpPr/>
          <p:nvPr/>
        </p:nvSpPr>
        <p:spPr>
          <a:xfrm>
            <a:off x="5146147" y="2578008"/>
            <a:ext cx="1263040" cy="352064"/>
          </a:xfrm>
          <a:custGeom>
            <a:avLst/>
            <a:gdLst/>
            <a:ahLst/>
            <a:cxnLst/>
            <a:rect l="l" t="t" r="r" b="b"/>
            <a:pathLst>
              <a:path w="39470" h="11002" extrusionOk="0">
                <a:moveTo>
                  <a:pt x="1227" y="1"/>
                </a:moveTo>
                <a:cubicBezTo>
                  <a:pt x="465" y="1"/>
                  <a:pt x="0" y="858"/>
                  <a:pt x="417" y="1501"/>
                </a:cubicBezTo>
                <a:lnTo>
                  <a:pt x="6358" y="10561"/>
                </a:lnTo>
                <a:cubicBezTo>
                  <a:pt x="6537" y="10835"/>
                  <a:pt x="6846" y="11002"/>
                  <a:pt x="7168" y="11002"/>
                </a:cubicBezTo>
                <a:lnTo>
                  <a:pt x="38231" y="11002"/>
                </a:lnTo>
                <a:cubicBezTo>
                  <a:pt x="39005" y="11002"/>
                  <a:pt x="39470" y="10145"/>
                  <a:pt x="39041" y="9502"/>
                </a:cubicBezTo>
                <a:lnTo>
                  <a:pt x="33112" y="441"/>
                </a:lnTo>
                <a:cubicBezTo>
                  <a:pt x="32933" y="167"/>
                  <a:pt x="32623" y="1"/>
                  <a:pt x="32302"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bg1"/>
                </a:solidFill>
                <a:latin typeface="Roboto Black" pitchFamily="2" charset="0"/>
                <a:ea typeface="Roboto Black" pitchFamily="2" charset="0"/>
                <a:cs typeface="Fira Sans Extra Condensed Medium"/>
                <a:sym typeface="Fira Sans Extra Condensed Medium"/>
              </a:rPr>
              <a:t>2021</a:t>
            </a:r>
            <a:endParaRPr b="1" dirty="0">
              <a:solidFill>
                <a:schemeClr val="bg1"/>
              </a:solidFill>
              <a:latin typeface="Roboto Black" pitchFamily="2" charset="0"/>
              <a:ea typeface="Roboto Black" pitchFamily="2" charset="0"/>
              <a:cs typeface="Fira Sans Extra Condensed Medium"/>
              <a:sym typeface="Fira Sans Extra Condensed Medium"/>
            </a:endParaRPr>
          </a:p>
        </p:txBody>
      </p:sp>
      <p:sp>
        <p:nvSpPr>
          <p:cNvPr id="24" name="Google Shape;1786;p34">
            <a:extLst>
              <a:ext uri="{FF2B5EF4-FFF2-40B4-BE49-F238E27FC236}">
                <a16:creationId xmlns:a16="http://schemas.microsoft.com/office/drawing/2014/main" id="{F38E68D4-2C05-4D83-9433-6249AE3F8376}"/>
              </a:ext>
            </a:extLst>
          </p:cNvPr>
          <p:cNvSpPr txBox="1"/>
          <p:nvPr/>
        </p:nvSpPr>
        <p:spPr>
          <a:xfrm>
            <a:off x="4878719" y="1403400"/>
            <a:ext cx="1793405" cy="534900"/>
          </a:xfrm>
          <a:prstGeom prst="rect">
            <a:avLst/>
          </a:prstGeom>
          <a:noFill/>
          <a:ln>
            <a:noFill/>
          </a:ln>
        </p:spPr>
        <p:txBody>
          <a:bodyPr spcFirstLastPara="1" wrap="square" lIns="91425" tIns="91425" rIns="91425" bIns="91425" anchor="ctr" anchorCtr="0">
            <a:noAutofit/>
          </a:bodyPr>
          <a:lstStyle/>
          <a:p>
            <a:pPr lvl="0" algn="ctr"/>
            <a:r>
              <a:rPr lang="en-US" sz="1200" dirty="0">
                <a:solidFill>
                  <a:schemeClr val="bg1"/>
                </a:solidFill>
                <a:latin typeface="Roboto Black" pitchFamily="2" charset="0"/>
                <a:ea typeface="Roboto Black" pitchFamily="2" charset="0"/>
                <a:cs typeface="Roboto"/>
                <a:sym typeface="Roboto"/>
              </a:rPr>
              <a:t>One Heddon Street </a:t>
            </a:r>
          </a:p>
          <a:p>
            <a:pPr lvl="0" algn="ctr"/>
            <a:r>
              <a:rPr lang="en-US" sz="1200" dirty="0">
                <a:solidFill>
                  <a:schemeClr val="bg1"/>
                </a:solidFill>
                <a:latin typeface="Roboto Black" pitchFamily="2" charset="0"/>
                <a:ea typeface="Roboto Black" pitchFamily="2" charset="0"/>
                <a:cs typeface="Roboto"/>
                <a:sym typeface="Roboto"/>
              </a:rPr>
              <a:t>Achieved WELL Certification</a:t>
            </a:r>
          </a:p>
        </p:txBody>
      </p:sp>
      <p:pic>
        <p:nvPicPr>
          <p:cNvPr id="26" name="Picture 25">
            <a:extLst>
              <a:ext uri="{FF2B5EF4-FFF2-40B4-BE49-F238E27FC236}">
                <a16:creationId xmlns:a16="http://schemas.microsoft.com/office/drawing/2014/main" id="{E0795BD4-E23C-2844-E0CB-36F4B2E89001}"/>
              </a:ext>
            </a:extLst>
          </p:cNvPr>
          <p:cNvPicPr>
            <a:picLocks noChangeAspect="1"/>
          </p:cNvPicPr>
          <p:nvPr/>
        </p:nvPicPr>
        <p:blipFill>
          <a:blip r:embed="rId6">
            <a:duotone>
              <a:schemeClr val="accent6">
                <a:shade val="45000"/>
                <a:satMod val="135000"/>
              </a:schemeClr>
              <a:prstClr val="white"/>
            </a:duotone>
          </a:blip>
          <a:stretch>
            <a:fillRect/>
          </a:stretch>
        </p:blipFill>
        <p:spPr>
          <a:xfrm>
            <a:off x="5604360" y="3014177"/>
            <a:ext cx="327477" cy="327477"/>
          </a:xfrm>
          <a:prstGeom prst="rect">
            <a:avLst/>
          </a:prstGeom>
        </p:spPr>
      </p:pic>
    </p:spTree>
    <p:custDataLst>
      <p:tags r:id="rId1"/>
    </p:custDataLst>
    <p:extLst>
      <p:ext uri="{BB962C8B-B14F-4D97-AF65-F5344CB8AC3E}">
        <p14:creationId xmlns:p14="http://schemas.microsoft.com/office/powerpoint/2010/main" val="1068136788"/>
      </p:ext>
    </p:extLst>
  </p:cSld>
  <p:clrMapOvr>
    <a:masterClrMapping/>
  </p:clrMapOvr>
  <p:transition spd="slow" advClick="0" advTm="28237">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5ffca6792e2b87-02984415.jpeg">
            <a:extLst>
              <a:ext uri="{FF2B5EF4-FFF2-40B4-BE49-F238E27FC236}">
                <a16:creationId xmlns:a16="http://schemas.microsoft.com/office/drawing/2014/main" id="{56606A95-1400-418A-B26B-D5617C9301B6}"/>
              </a:ext>
            </a:extLst>
          </p:cNvPr>
          <p:cNvPicPr/>
          <p:nvPr/>
        </p:nvPicPr>
        <p:blipFill>
          <a:blip r:embed="rId4"/>
          <a:stretch>
            <a:fillRect/>
          </a:stretch>
        </p:blipFill>
        <p:spPr>
          <a:xfrm>
            <a:off x="0" y="0"/>
            <a:ext cx="9144000" cy="5143500"/>
          </a:xfrm>
          <a:prstGeom prst="rect">
            <a:avLst/>
          </a:prstGeom>
        </p:spPr>
      </p:pic>
      <p:sp>
        <p:nvSpPr>
          <p:cNvPr id="41" name="Rectangle 40">
            <a:extLst>
              <a:ext uri="{FF2B5EF4-FFF2-40B4-BE49-F238E27FC236}">
                <a16:creationId xmlns:a16="http://schemas.microsoft.com/office/drawing/2014/main" id="{3F896090-F3F5-4959-845F-A3B5D496E168}"/>
              </a:ext>
            </a:extLst>
          </p:cNvPr>
          <p:cNvSpPr/>
          <p:nvPr/>
        </p:nvSpPr>
        <p:spPr>
          <a:xfrm>
            <a:off x="0" y="-7665"/>
            <a:ext cx="9144000" cy="5143500"/>
          </a:xfrm>
          <a:prstGeom prst="rect">
            <a:avLst/>
          </a:prstGeom>
          <a:solidFill>
            <a:srgbClr val="000000">
              <a:alpha val="85000"/>
            </a:srgbClr>
          </a:solidFill>
          <a:ln>
            <a:solidFill>
              <a:schemeClr val="accent1">
                <a:shade val="50000"/>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9" name="Google Shape;246;p20">
            <a:extLst>
              <a:ext uri="{FF2B5EF4-FFF2-40B4-BE49-F238E27FC236}">
                <a16:creationId xmlns:a16="http://schemas.microsoft.com/office/drawing/2014/main" id="{48E59C52-7CA6-448C-8122-50A7C68A2389}"/>
              </a:ext>
            </a:extLst>
          </p:cNvPr>
          <p:cNvSpPr/>
          <p:nvPr/>
        </p:nvSpPr>
        <p:spPr>
          <a:xfrm>
            <a:off x="5850862" y="2113370"/>
            <a:ext cx="916759" cy="916759"/>
          </a:xfrm>
          <a:custGeom>
            <a:avLst/>
            <a:gdLst/>
            <a:ahLst/>
            <a:cxnLst/>
            <a:rect l="l" t="t" r="r" b="b"/>
            <a:pathLst>
              <a:path w="28993" h="28993" extrusionOk="0">
                <a:moveTo>
                  <a:pt x="14503" y="1"/>
                </a:moveTo>
                <a:cubicBezTo>
                  <a:pt x="6490" y="1"/>
                  <a:pt x="1" y="6490"/>
                  <a:pt x="1" y="14502"/>
                </a:cubicBezTo>
                <a:cubicBezTo>
                  <a:pt x="1" y="22503"/>
                  <a:pt x="6490" y="28992"/>
                  <a:pt x="14503" y="28992"/>
                </a:cubicBezTo>
                <a:cubicBezTo>
                  <a:pt x="22504" y="28992"/>
                  <a:pt x="28992" y="22503"/>
                  <a:pt x="28992" y="14502"/>
                </a:cubicBezTo>
                <a:cubicBezTo>
                  <a:pt x="28992" y="6490"/>
                  <a:pt x="22504" y="1"/>
                  <a:pt x="14503" y="1"/>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sp>
        <p:nvSpPr>
          <p:cNvPr id="121" name="Google Shape;238;p20">
            <a:extLst>
              <a:ext uri="{FF2B5EF4-FFF2-40B4-BE49-F238E27FC236}">
                <a16:creationId xmlns:a16="http://schemas.microsoft.com/office/drawing/2014/main" id="{EA5613BB-484C-4E2D-BBFF-DFAD7C2D41DF}"/>
              </a:ext>
            </a:extLst>
          </p:cNvPr>
          <p:cNvSpPr txBox="1">
            <a:spLocks/>
          </p:cNvSpPr>
          <p:nvPr/>
        </p:nvSpPr>
        <p:spPr>
          <a:xfrm>
            <a:off x="809146" y="3570127"/>
            <a:ext cx="1198360" cy="6030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7pPr>
            <a:lvl8pPr marL="3657600" marR="0" lvl="7"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8pPr>
            <a:lvl9pPr marL="4114800" marR="0" lvl="8" indent="-342900" algn="l" rtl="0">
              <a:lnSpc>
                <a:spcPct val="100000"/>
              </a:lnSpc>
              <a:spcBef>
                <a:spcPts val="1600"/>
              </a:spcBef>
              <a:spcAft>
                <a:spcPts val="1600"/>
              </a:spcAft>
              <a:buClr>
                <a:schemeClr val="dk2"/>
              </a:buClr>
              <a:buSzPts val="1800"/>
              <a:buFont typeface="Roboto"/>
              <a:buChar char="■"/>
              <a:defRPr sz="1800" b="0" i="0" u="none" strike="noStrike" cap="none">
                <a:solidFill>
                  <a:schemeClr val="dk2"/>
                </a:solidFill>
                <a:latin typeface="Roboto"/>
                <a:ea typeface="Roboto"/>
                <a:cs typeface="Roboto"/>
                <a:sym typeface="Roboto"/>
              </a:defRPr>
            </a:lvl9pPr>
          </a:lstStyle>
          <a:p>
            <a:pPr marL="0" lvl="0" indent="0" algn="ctr">
              <a:spcAft>
                <a:spcPts val="1600"/>
              </a:spcAft>
              <a:buClr>
                <a:srgbClr val="595959"/>
              </a:buClr>
              <a:buNone/>
              <a:defRPr/>
            </a:pPr>
            <a:r>
              <a:rPr lang="en-US" sz="1200" b="1" dirty="0">
                <a:solidFill>
                  <a:schemeClr val="tx1"/>
                </a:solidFill>
                <a:latin typeface="Roboto Black" pitchFamily="2" charset="0"/>
                <a:ea typeface="Roboto Black" pitchFamily="2" charset="0"/>
              </a:rPr>
              <a:t>Owner: Crown Estate</a:t>
            </a:r>
          </a:p>
        </p:txBody>
      </p:sp>
      <p:sp>
        <p:nvSpPr>
          <p:cNvPr id="122" name="Google Shape;239;p20">
            <a:extLst>
              <a:ext uri="{FF2B5EF4-FFF2-40B4-BE49-F238E27FC236}">
                <a16:creationId xmlns:a16="http://schemas.microsoft.com/office/drawing/2014/main" id="{9FD0B8C5-2E26-4936-BF00-FEA263875E2E}"/>
              </a:ext>
            </a:extLst>
          </p:cNvPr>
          <p:cNvSpPr txBox="1">
            <a:spLocks/>
          </p:cNvSpPr>
          <p:nvPr/>
        </p:nvSpPr>
        <p:spPr>
          <a:xfrm>
            <a:off x="2058940" y="1117872"/>
            <a:ext cx="1177327" cy="2349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7pPr>
            <a:lvl8pPr marL="3657600" marR="0" lvl="7"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8pPr>
            <a:lvl9pPr marL="4114800" marR="0" lvl="8" indent="-342900" algn="l" rtl="0">
              <a:lnSpc>
                <a:spcPct val="100000"/>
              </a:lnSpc>
              <a:spcBef>
                <a:spcPts val="1600"/>
              </a:spcBef>
              <a:spcAft>
                <a:spcPts val="1600"/>
              </a:spcAft>
              <a:buClr>
                <a:schemeClr val="dk2"/>
              </a:buClr>
              <a:buSzPts val="1800"/>
              <a:buFont typeface="Roboto"/>
              <a:buChar char="■"/>
              <a:defRPr sz="1800" b="0" i="0" u="none" strike="noStrike" cap="none">
                <a:solidFill>
                  <a:schemeClr val="dk2"/>
                </a:solidFill>
                <a:latin typeface="Roboto"/>
                <a:ea typeface="Roboto"/>
                <a:cs typeface="Roboto"/>
                <a:sym typeface="Roboto"/>
              </a:defRPr>
            </a:lvl9pPr>
          </a:lstStyle>
          <a:p>
            <a:pPr marL="0" lvl="0" indent="0" algn="ctr">
              <a:buClr>
                <a:srgbClr val="595959"/>
              </a:buClr>
              <a:buNone/>
              <a:defRPr/>
            </a:pPr>
            <a:r>
              <a:rPr lang="en-US" sz="1200" b="1" dirty="0">
                <a:solidFill>
                  <a:schemeClr val="tx1"/>
                </a:solidFill>
                <a:latin typeface="Roboto Black" pitchFamily="2" charset="0"/>
                <a:ea typeface="Roboto Black" pitchFamily="2" charset="0"/>
              </a:rPr>
              <a:t>Architect: Barr Gazetas </a:t>
            </a:r>
          </a:p>
        </p:txBody>
      </p:sp>
      <p:sp>
        <p:nvSpPr>
          <p:cNvPr id="123" name="Google Shape;240;p20">
            <a:extLst>
              <a:ext uri="{FF2B5EF4-FFF2-40B4-BE49-F238E27FC236}">
                <a16:creationId xmlns:a16="http://schemas.microsoft.com/office/drawing/2014/main" id="{579EEE3D-F97C-4DFB-9BF7-C7C8A61CFF66}"/>
              </a:ext>
            </a:extLst>
          </p:cNvPr>
          <p:cNvSpPr txBox="1">
            <a:spLocks/>
          </p:cNvSpPr>
          <p:nvPr/>
        </p:nvSpPr>
        <p:spPr>
          <a:xfrm>
            <a:off x="3077319" y="3638657"/>
            <a:ext cx="1577100" cy="2980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7pPr>
            <a:lvl8pPr marL="3657600" marR="0" lvl="7"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8pPr>
            <a:lvl9pPr marL="4114800" marR="0" lvl="8" indent="-342900" algn="l" rtl="0">
              <a:lnSpc>
                <a:spcPct val="100000"/>
              </a:lnSpc>
              <a:spcBef>
                <a:spcPts val="1600"/>
              </a:spcBef>
              <a:spcAft>
                <a:spcPts val="1600"/>
              </a:spcAft>
              <a:buClr>
                <a:schemeClr val="dk2"/>
              </a:buClr>
              <a:buSzPts val="1800"/>
              <a:buFont typeface="Roboto"/>
              <a:buChar char="■"/>
              <a:defRPr sz="1800" b="0" i="0" u="none" strike="noStrike" cap="none">
                <a:solidFill>
                  <a:schemeClr val="dk2"/>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595959"/>
              </a:buClr>
              <a:buSzPts val="1800"/>
              <a:buFont typeface="Roboto"/>
              <a:buNone/>
              <a:tabLst/>
              <a:defRPr/>
            </a:pPr>
            <a:r>
              <a:rPr lang="en-US" sz="1200" b="1" dirty="0" err="1">
                <a:solidFill>
                  <a:schemeClr val="tx1"/>
                </a:solidFill>
                <a:latin typeface="Roboto Black" pitchFamily="2" charset="0"/>
                <a:ea typeface="Roboto Black" pitchFamily="2" charset="0"/>
              </a:rPr>
              <a:t>Locaion</a:t>
            </a:r>
            <a:r>
              <a:rPr lang="en-US" sz="1200" b="1" dirty="0">
                <a:solidFill>
                  <a:schemeClr val="tx1"/>
                </a:solidFill>
                <a:latin typeface="Roboto Black" pitchFamily="2" charset="0"/>
                <a:ea typeface="Roboto Black" pitchFamily="2" charset="0"/>
              </a:rPr>
              <a:t>: Mayfair, London, UK</a:t>
            </a:r>
          </a:p>
        </p:txBody>
      </p:sp>
      <p:sp>
        <p:nvSpPr>
          <p:cNvPr id="124" name="Google Shape;241;p20">
            <a:extLst>
              <a:ext uri="{FF2B5EF4-FFF2-40B4-BE49-F238E27FC236}">
                <a16:creationId xmlns:a16="http://schemas.microsoft.com/office/drawing/2014/main" id="{E5B19C7C-DC02-40F4-9365-72952103119F}"/>
              </a:ext>
            </a:extLst>
          </p:cNvPr>
          <p:cNvSpPr txBox="1">
            <a:spLocks/>
          </p:cNvSpPr>
          <p:nvPr/>
        </p:nvSpPr>
        <p:spPr>
          <a:xfrm>
            <a:off x="4292592" y="1007127"/>
            <a:ext cx="1577100" cy="4564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7pPr>
            <a:lvl8pPr marL="3657600" marR="0" lvl="7"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8pPr>
            <a:lvl9pPr marL="4114800" marR="0" lvl="8" indent="-342900" algn="l" rtl="0">
              <a:lnSpc>
                <a:spcPct val="100000"/>
              </a:lnSpc>
              <a:spcBef>
                <a:spcPts val="1600"/>
              </a:spcBef>
              <a:spcAft>
                <a:spcPts val="1600"/>
              </a:spcAft>
              <a:buClr>
                <a:schemeClr val="dk2"/>
              </a:buClr>
              <a:buSzPts val="1800"/>
              <a:buFont typeface="Roboto"/>
              <a:buChar char="■"/>
              <a:defRPr sz="1800" b="0" i="0" u="none" strike="noStrike" cap="none">
                <a:solidFill>
                  <a:schemeClr val="dk2"/>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595959"/>
              </a:buClr>
              <a:buSzPts val="1800"/>
              <a:buFont typeface="Roboto"/>
              <a:buNone/>
              <a:tabLst/>
              <a:defRPr/>
            </a:pPr>
            <a:r>
              <a:rPr lang="en-US" sz="1200" b="1" dirty="0">
                <a:solidFill>
                  <a:schemeClr val="tx1"/>
                </a:solidFill>
                <a:latin typeface="Roboto Black" pitchFamily="2" charset="0"/>
                <a:ea typeface="Roboto Black" pitchFamily="2" charset="0"/>
              </a:rPr>
              <a:t>Previously developed land</a:t>
            </a:r>
          </a:p>
        </p:txBody>
      </p:sp>
      <p:sp>
        <p:nvSpPr>
          <p:cNvPr id="125" name="Google Shape;242;p20">
            <a:extLst>
              <a:ext uri="{FF2B5EF4-FFF2-40B4-BE49-F238E27FC236}">
                <a16:creationId xmlns:a16="http://schemas.microsoft.com/office/drawing/2014/main" id="{83228F16-A38E-47ED-9982-B41536039A49}"/>
              </a:ext>
            </a:extLst>
          </p:cNvPr>
          <p:cNvSpPr txBox="1">
            <a:spLocks/>
          </p:cNvSpPr>
          <p:nvPr/>
        </p:nvSpPr>
        <p:spPr>
          <a:xfrm>
            <a:off x="5509640" y="3552519"/>
            <a:ext cx="1577100" cy="4703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7pPr>
            <a:lvl8pPr marL="3657600" marR="0" lvl="7"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8pPr>
            <a:lvl9pPr marL="4114800" marR="0" lvl="8" indent="-342900" algn="l" rtl="0">
              <a:lnSpc>
                <a:spcPct val="100000"/>
              </a:lnSpc>
              <a:spcBef>
                <a:spcPts val="1600"/>
              </a:spcBef>
              <a:spcAft>
                <a:spcPts val="1600"/>
              </a:spcAft>
              <a:buClr>
                <a:schemeClr val="dk2"/>
              </a:buClr>
              <a:buSzPts val="1800"/>
              <a:buFont typeface="Roboto"/>
              <a:buChar char="■"/>
              <a:defRPr sz="1800" b="0" i="0" u="none" strike="noStrike" cap="none">
                <a:solidFill>
                  <a:schemeClr val="dk2"/>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chemeClr val="tx1"/>
                </a:solidFill>
                <a:latin typeface="Roboto Black" pitchFamily="2" charset="0"/>
                <a:ea typeface="Roboto Black" pitchFamily="2" charset="0"/>
              </a:rPr>
              <a:t>Typology: Offices</a:t>
            </a:r>
          </a:p>
        </p:txBody>
      </p:sp>
      <p:sp>
        <p:nvSpPr>
          <p:cNvPr id="126" name="Google Shape;243;p20">
            <a:extLst>
              <a:ext uri="{FF2B5EF4-FFF2-40B4-BE49-F238E27FC236}">
                <a16:creationId xmlns:a16="http://schemas.microsoft.com/office/drawing/2014/main" id="{770B3831-BCE3-4692-9F04-7B2F064C7325}"/>
              </a:ext>
            </a:extLst>
          </p:cNvPr>
          <p:cNvSpPr/>
          <p:nvPr/>
        </p:nvSpPr>
        <p:spPr>
          <a:xfrm>
            <a:off x="975674" y="2113370"/>
            <a:ext cx="917138" cy="916759"/>
          </a:xfrm>
          <a:custGeom>
            <a:avLst/>
            <a:gdLst/>
            <a:ahLst/>
            <a:cxnLst/>
            <a:rect l="l" t="t" r="r" b="b"/>
            <a:pathLst>
              <a:path w="29005" h="28993" extrusionOk="0">
                <a:moveTo>
                  <a:pt x="14503" y="1"/>
                </a:moveTo>
                <a:cubicBezTo>
                  <a:pt x="6502" y="1"/>
                  <a:pt x="1" y="6489"/>
                  <a:pt x="1" y="14490"/>
                </a:cubicBezTo>
                <a:cubicBezTo>
                  <a:pt x="1" y="22503"/>
                  <a:pt x="6502" y="28992"/>
                  <a:pt x="14503" y="28992"/>
                </a:cubicBezTo>
                <a:cubicBezTo>
                  <a:pt x="22504" y="28992"/>
                  <a:pt x="29005" y="22503"/>
                  <a:pt x="29005" y="14490"/>
                </a:cubicBezTo>
                <a:cubicBezTo>
                  <a:pt x="29005" y="6489"/>
                  <a:pt x="22504" y="1"/>
                  <a:pt x="14503" y="1"/>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sp>
        <p:nvSpPr>
          <p:cNvPr id="127" name="Google Shape;244;p20">
            <a:extLst>
              <a:ext uri="{FF2B5EF4-FFF2-40B4-BE49-F238E27FC236}">
                <a16:creationId xmlns:a16="http://schemas.microsoft.com/office/drawing/2014/main" id="{10759B36-4D56-49CC-8F0D-9D4611116D16}"/>
              </a:ext>
            </a:extLst>
          </p:cNvPr>
          <p:cNvSpPr/>
          <p:nvPr/>
        </p:nvSpPr>
        <p:spPr>
          <a:xfrm>
            <a:off x="2187552" y="1933395"/>
            <a:ext cx="916759" cy="916759"/>
          </a:xfrm>
          <a:custGeom>
            <a:avLst/>
            <a:gdLst/>
            <a:ahLst/>
            <a:cxnLst/>
            <a:rect l="l" t="t" r="r" b="b"/>
            <a:pathLst>
              <a:path w="28993" h="28993" extrusionOk="0">
                <a:moveTo>
                  <a:pt x="14502" y="0"/>
                </a:moveTo>
                <a:cubicBezTo>
                  <a:pt x="6490" y="0"/>
                  <a:pt x="1" y="6489"/>
                  <a:pt x="1" y="14502"/>
                </a:cubicBezTo>
                <a:cubicBezTo>
                  <a:pt x="1" y="22503"/>
                  <a:pt x="6490" y="28992"/>
                  <a:pt x="14502" y="28992"/>
                </a:cubicBezTo>
                <a:cubicBezTo>
                  <a:pt x="22503" y="28992"/>
                  <a:pt x="28992" y="22503"/>
                  <a:pt x="28992" y="14502"/>
                </a:cubicBezTo>
                <a:cubicBezTo>
                  <a:pt x="28992" y="6489"/>
                  <a:pt x="22503" y="0"/>
                  <a:pt x="14502"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sp>
        <p:nvSpPr>
          <p:cNvPr id="128" name="Google Shape;245;p20">
            <a:extLst>
              <a:ext uri="{FF2B5EF4-FFF2-40B4-BE49-F238E27FC236}">
                <a16:creationId xmlns:a16="http://schemas.microsoft.com/office/drawing/2014/main" id="{D1B993EE-2407-42B6-B3C4-D82DE2125BD5}"/>
              </a:ext>
            </a:extLst>
          </p:cNvPr>
          <p:cNvSpPr/>
          <p:nvPr/>
        </p:nvSpPr>
        <p:spPr>
          <a:xfrm>
            <a:off x="3402826" y="2124279"/>
            <a:ext cx="916759" cy="916759"/>
          </a:xfrm>
          <a:custGeom>
            <a:avLst/>
            <a:gdLst/>
            <a:ahLst/>
            <a:cxnLst/>
            <a:rect l="l" t="t" r="r" b="b"/>
            <a:pathLst>
              <a:path w="28993" h="28993" extrusionOk="0">
                <a:moveTo>
                  <a:pt x="14490" y="1"/>
                </a:moveTo>
                <a:cubicBezTo>
                  <a:pt x="6489" y="1"/>
                  <a:pt x="0" y="6490"/>
                  <a:pt x="0" y="14491"/>
                </a:cubicBezTo>
                <a:cubicBezTo>
                  <a:pt x="0" y="22492"/>
                  <a:pt x="6489" y="28993"/>
                  <a:pt x="14490" y="28993"/>
                </a:cubicBezTo>
                <a:cubicBezTo>
                  <a:pt x="22503" y="28993"/>
                  <a:pt x="28992" y="22492"/>
                  <a:pt x="28992" y="14491"/>
                </a:cubicBezTo>
                <a:cubicBezTo>
                  <a:pt x="28992" y="6490"/>
                  <a:pt x="22503" y="1"/>
                  <a:pt x="14490" y="1"/>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sp>
        <p:nvSpPr>
          <p:cNvPr id="129" name="Google Shape;246;p20">
            <a:extLst>
              <a:ext uri="{FF2B5EF4-FFF2-40B4-BE49-F238E27FC236}">
                <a16:creationId xmlns:a16="http://schemas.microsoft.com/office/drawing/2014/main" id="{934D529B-4346-4986-B72F-8FBF5D30AE8F}"/>
              </a:ext>
            </a:extLst>
          </p:cNvPr>
          <p:cNvSpPr/>
          <p:nvPr/>
        </p:nvSpPr>
        <p:spPr>
          <a:xfrm>
            <a:off x="4626741" y="1944329"/>
            <a:ext cx="916759" cy="916759"/>
          </a:xfrm>
          <a:custGeom>
            <a:avLst/>
            <a:gdLst/>
            <a:ahLst/>
            <a:cxnLst/>
            <a:rect l="l" t="t" r="r" b="b"/>
            <a:pathLst>
              <a:path w="28993" h="28993" extrusionOk="0">
                <a:moveTo>
                  <a:pt x="14503" y="1"/>
                </a:moveTo>
                <a:cubicBezTo>
                  <a:pt x="6490" y="1"/>
                  <a:pt x="1" y="6490"/>
                  <a:pt x="1" y="14502"/>
                </a:cubicBezTo>
                <a:cubicBezTo>
                  <a:pt x="1" y="22503"/>
                  <a:pt x="6490" y="28992"/>
                  <a:pt x="14503" y="28992"/>
                </a:cubicBezTo>
                <a:cubicBezTo>
                  <a:pt x="22504" y="28992"/>
                  <a:pt x="28992" y="22503"/>
                  <a:pt x="28992" y="14502"/>
                </a:cubicBezTo>
                <a:cubicBezTo>
                  <a:pt x="28992" y="6490"/>
                  <a:pt x="22504" y="1"/>
                  <a:pt x="14503" y="1"/>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sp>
        <p:nvSpPr>
          <p:cNvPr id="130" name="Google Shape;247;p20">
            <a:extLst>
              <a:ext uri="{FF2B5EF4-FFF2-40B4-BE49-F238E27FC236}">
                <a16:creationId xmlns:a16="http://schemas.microsoft.com/office/drawing/2014/main" id="{8289E2FD-30B0-48E2-9DDE-0179DF827A92}"/>
              </a:ext>
            </a:extLst>
          </p:cNvPr>
          <p:cNvSpPr/>
          <p:nvPr/>
        </p:nvSpPr>
        <p:spPr>
          <a:xfrm>
            <a:off x="781433" y="2562880"/>
            <a:ext cx="1286808" cy="676921"/>
          </a:xfrm>
          <a:custGeom>
            <a:avLst/>
            <a:gdLst/>
            <a:ahLst/>
            <a:cxnLst/>
            <a:rect l="l" t="t" r="r" b="b"/>
            <a:pathLst>
              <a:path w="40696" h="21408" extrusionOk="0">
                <a:moveTo>
                  <a:pt x="40696" y="1072"/>
                </a:moveTo>
                <a:cubicBezTo>
                  <a:pt x="40696" y="477"/>
                  <a:pt x="40220" y="1"/>
                  <a:pt x="39624" y="1"/>
                </a:cubicBezTo>
                <a:cubicBezTo>
                  <a:pt x="39029" y="1"/>
                  <a:pt x="38553" y="477"/>
                  <a:pt x="38553" y="1072"/>
                </a:cubicBezTo>
                <a:cubicBezTo>
                  <a:pt x="38553" y="11097"/>
                  <a:pt x="30385" y="19265"/>
                  <a:pt x="20348" y="19265"/>
                </a:cubicBezTo>
                <a:cubicBezTo>
                  <a:pt x="10311" y="19265"/>
                  <a:pt x="2143" y="11097"/>
                  <a:pt x="2143" y="1072"/>
                </a:cubicBezTo>
                <a:cubicBezTo>
                  <a:pt x="2143" y="477"/>
                  <a:pt x="1667" y="1"/>
                  <a:pt x="1072" y="1"/>
                </a:cubicBezTo>
                <a:cubicBezTo>
                  <a:pt x="477" y="1"/>
                  <a:pt x="0" y="477"/>
                  <a:pt x="0" y="1072"/>
                </a:cubicBezTo>
                <a:cubicBezTo>
                  <a:pt x="0" y="12288"/>
                  <a:pt x="9132" y="21408"/>
                  <a:pt x="20348" y="21408"/>
                </a:cubicBezTo>
                <a:cubicBezTo>
                  <a:pt x="31576" y="21408"/>
                  <a:pt x="40696" y="12288"/>
                  <a:pt x="40696" y="1072"/>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sz="1200">
              <a:latin typeface="Roboto Light" pitchFamily="2" charset="0"/>
              <a:ea typeface="Roboto Light" pitchFamily="2" charset="0"/>
              <a:sym typeface="Arial"/>
            </a:endParaRPr>
          </a:p>
        </p:txBody>
      </p:sp>
      <p:sp>
        <p:nvSpPr>
          <p:cNvPr id="131" name="Google Shape;248;p20">
            <a:extLst>
              <a:ext uri="{FF2B5EF4-FFF2-40B4-BE49-F238E27FC236}">
                <a16:creationId xmlns:a16="http://schemas.microsoft.com/office/drawing/2014/main" id="{8BB22517-8BB5-4AEA-94F7-F5D334F5025A}"/>
              </a:ext>
            </a:extLst>
          </p:cNvPr>
          <p:cNvSpPr/>
          <p:nvPr/>
        </p:nvSpPr>
        <p:spPr>
          <a:xfrm>
            <a:off x="915059" y="2052754"/>
            <a:ext cx="1038369" cy="1037990"/>
          </a:xfrm>
          <a:custGeom>
            <a:avLst/>
            <a:gdLst/>
            <a:ahLst/>
            <a:cxnLst/>
            <a:rect l="l" t="t" r="r" b="b"/>
            <a:pathLst>
              <a:path w="32839" h="32827" extrusionOk="0">
                <a:moveTo>
                  <a:pt x="16420" y="1918"/>
                </a:moveTo>
                <a:cubicBezTo>
                  <a:pt x="24433" y="1918"/>
                  <a:pt x="30922" y="8406"/>
                  <a:pt x="30922" y="16407"/>
                </a:cubicBezTo>
                <a:cubicBezTo>
                  <a:pt x="30922" y="24420"/>
                  <a:pt x="24421" y="30909"/>
                  <a:pt x="16420" y="30909"/>
                </a:cubicBezTo>
                <a:cubicBezTo>
                  <a:pt x="8419" y="30909"/>
                  <a:pt x="1930" y="24420"/>
                  <a:pt x="1930" y="16407"/>
                </a:cubicBezTo>
                <a:cubicBezTo>
                  <a:pt x="1930" y="8406"/>
                  <a:pt x="8419" y="1918"/>
                  <a:pt x="16420" y="1918"/>
                </a:cubicBezTo>
                <a:close/>
                <a:moveTo>
                  <a:pt x="16420" y="1"/>
                </a:moveTo>
                <a:cubicBezTo>
                  <a:pt x="7371" y="1"/>
                  <a:pt x="1" y="7359"/>
                  <a:pt x="1" y="16407"/>
                </a:cubicBezTo>
                <a:cubicBezTo>
                  <a:pt x="1" y="25456"/>
                  <a:pt x="7371" y="32826"/>
                  <a:pt x="16420" y="32826"/>
                </a:cubicBezTo>
                <a:cubicBezTo>
                  <a:pt x="25468" y="32826"/>
                  <a:pt x="32838" y="25456"/>
                  <a:pt x="32838" y="16407"/>
                </a:cubicBezTo>
                <a:cubicBezTo>
                  <a:pt x="32838" y="7359"/>
                  <a:pt x="25468" y="1"/>
                  <a:pt x="16420" y="1"/>
                </a:cubicBezTo>
                <a:close/>
              </a:path>
            </a:pathLst>
          </a:custGeom>
          <a:solidFill>
            <a:srgbClr val="92D050"/>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sp>
        <p:nvSpPr>
          <p:cNvPr id="132" name="Google Shape;249;p20">
            <a:extLst>
              <a:ext uri="{FF2B5EF4-FFF2-40B4-BE49-F238E27FC236}">
                <a16:creationId xmlns:a16="http://schemas.microsoft.com/office/drawing/2014/main" id="{8DF1B588-A5FF-4F14-BE36-576D0E6CF319}"/>
              </a:ext>
            </a:extLst>
          </p:cNvPr>
          <p:cNvSpPr/>
          <p:nvPr/>
        </p:nvSpPr>
        <p:spPr>
          <a:xfrm>
            <a:off x="2004969" y="1742182"/>
            <a:ext cx="1282697" cy="676921"/>
          </a:xfrm>
          <a:custGeom>
            <a:avLst/>
            <a:gdLst/>
            <a:ahLst/>
            <a:cxnLst/>
            <a:rect l="l" t="t" r="r" b="b"/>
            <a:pathLst>
              <a:path w="40566" h="21408" extrusionOk="0">
                <a:moveTo>
                  <a:pt x="2132" y="18252"/>
                </a:moveTo>
                <a:cubicBezTo>
                  <a:pt x="3180" y="9204"/>
                  <a:pt x="10883" y="2131"/>
                  <a:pt x="20217" y="2131"/>
                </a:cubicBezTo>
                <a:cubicBezTo>
                  <a:pt x="30242" y="2131"/>
                  <a:pt x="38422" y="10311"/>
                  <a:pt x="38422" y="20336"/>
                </a:cubicBezTo>
                <a:cubicBezTo>
                  <a:pt x="38422" y="20931"/>
                  <a:pt x="38898" y="21407"/>
                  <a:pt x="39494" y="21407"/>
                </a:cubicBezTo>
                <a:cubicBezTo>
                  <a:pt x="40089" y="21407"/>
                  <a:pt x="40565" y="20931"/>
                  <a:pt x="40565" y="20336"/>
                </a:cubicBezTo>
                <a:cubicBezTo>
                  <a:pt x="40565" y="9120"/>
                  <a:pt x="31433" y="0"/>
                  <a:pt x="20217" y="0"/>
                </a:cubicBezTo>
                <a:cubicBezTo>
                  <a:pt x="9752" y="0"/>
                  <a:pt x="1108" y="7941"/>
                  <a:pt x="1" y="18121"/>
                </a:cubicBezTo>
                <a:cubicBezTo>
                  <a:pt x="298" y="18002"/>
                  <a:pt x="620" y="17931"/>
                  <a:pt x="953" y="17931"/>
                </a:cubicBezTo>
                <a:cubicBezTo>
                  <a:pt x="1370" y="17931"/>
                  <a:pt x="1775" y="18050"/>
                  <a:pt x="2132" y="18252"/>
                </a:cubicBezTo>
                <a:close/>
              </a:path>
            </a:pathLst>
          </a:custGeom>
          <a:solidFill>
            <a:srgbClr val="9CB82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sz="1200">
              <a:latin typeface="Roboto Light" pitchFamily="2" charset="0"/>
              <a:ea typeface="Roboto Light" pitchFamily="2" charset="0"/>
              <a:sym typeface="Arial"/>
            </a:endParaRPr>
          </a:p>
        </p:txBody>
      </p:sp>
      <p:sp>
        <p:nvSpPr>
          <p:cNvPr id="133" name="Google Shape;250;p20">
            <a:extLst>
              <a:ext uri="{FF2B5EF4-FFF2-40B4-BE49-F238E27FC236}">
                <a16:creationId xmlns:a16="http://schemas.microsoft.com/office/drawing/2014/main" id="{56BF2C76-BA1C-4D35-B3E6-67D20C88086B}"/>
              </a:ext>
            </a:extLst>
          </p:cNvPr>
          <p:cNvSpPr/>
          <p:nvPr/>
        </p:nvSpPr>
        <p:spPr>
          <a:xfrm>
            <a:off x="2128824" y="1872805"/>
            <a:ext cx="1038369" cy="1037958"/>
          </a:xfrm>
          <a:custGeom>
            <a:avLst/>
            <a:gdLst/>
            <a:ahLst/>
            <a:cxnLst/>
            <a:rect l="l" t="t" r="r" b="b"/>
            <a:pathLst>
              <a:path w="32839" h="32826" extrusionOk="0">
                <a:moveTo>
                  <a:pt x="16419" y="1917"/>
                </a:moveTo>
                <a:cubicBezTo>
                  <a:pt x="24420" y="1917"/>
                  <a:pt x="30909" y="8406"/>
                  <a:pt x="30909" y="16419"/>
                </a:cubicBezTo>
                <a:cubicBezTo>
                  <a:pt x="30909" y="24420"/>
                  <a:pt x="24420" y="30909"/>
                  <a:pt x="16419" y="30909"/>
                </a:cubicBezTo>
                <a:cubicBezTo>
                  <a:pt x="8407" y="30909"/>
                  <a:pt x="1918" y="24420"/>
                  <a:pt x="1918" y="16419"/>
                </a:cubicBezTo>
                <a:cubicBezTo>
                  <a:pt x="1906" y="8406"/>
                  <a:pt x="8395" y="1917"/>
                  <a:pt x="16419" y="1917"/>
                </a:cubicBezTo>
                <a:close/>
                <a:moveTo>
                  <a:pt x="16419" y="0"/>
                </a:moveTo>
                <a:cubicBezTo>
                  <a:pt x="7371" y="0"/>
                  <a:pt x="1" y="7370"/>
                  <a:pt x="1" y="16419"/>
                </a:cubicBezTo>
                <a:cubicBezTo>
                  <a:pt x="1" y="25468"/>
                  <a:pt x="7371" y="32826"/>
                  <a:pt x="16419" y="32826"/>
                </a:cubicBezTo>
                <a:cubicBezTo>
                  <a:pt x="25468" y="32826"/>
                  <a:pt x="32838" y="25468"/>
                  <a:pt x="32838" y="16419"/>
                </a:cubicBezTo>
                <a:cubicBezTo>
                  <a:pt x="32838" y="7370"/>
                  <a:pt x="25468" y="0"/>
                  <a:pt x="16419" y="0"/>
                </a:cubicBezTo>
                <a:close/>
              </a:path>
            </a:pathLst>
          </a:custGeom>
          <a:solidFill>
            <a:srgbClr val="92D050"/>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sp>
        <p:nvSpPr>
          <p:cNvPr id="134" name="Google Shape;251;p20">
            <a:extLst>
              <a:ext uri="{FF2B5EF4-FFF2-40B4-BE49-F238E27FC236}">
                <a16:creationId xmlns:a16="http://schemas.microsoft.com/office/drawing/2014/main" id="{23830C3F-E660-4CD4-8E18-BD9D705BD56C}"/>
              </a:ext>
            </a:extLst>
          </p:cNvPr>
          <p:cNvSpPr/>
          <p:nvPr/>
        </p:nvSpPr>
        <p:spPr>
          <a:xfrm>
            <a:off x="3223635" y="2562880"/>
            <a:ext cx="1282286" cy="676921"/>
          </a:xfrm>
          <a:custGeom>
            <a:avLst/>
            <a:gdLst/>
            <a:ahLst/>
            <a:cxnLst/>
            <a:rect l="l" t="t" r="r" b="b"/>
            <a:pathLst>
              <a:path w="40553" h="21408" extrusionOk="0">
                <a:moveTo>
                  <a:pt x="0" y="3287"/>
                </a:moveTo>
                <a:cubicBezTo>
                  <a:pt x="1095" y="13467"/>
                  <a:pt x="9739" y="21408"/>
                  <a:pt x="20205" y="21408"/>
                </a:cubicBezTo>
                <a:cubicBezTo>
                  <a:pt x="31433" y="21408"/>
                  <a:pt x="40553" y="12288"/>
                  <a:pt x="40553" y="1072"/>
                </a:cubicBezTo>
                <a:cubicBezTo>
                  <a:pt x="40553" y="477"/>
                  <a:pt x="40077" y="1"/>
                  <a:pt x="39481" y="1"/>
                </a:cubicBezTo>
                <a:cubicBezTo>
                  <a:pt x="38886" y="1"/>
                  <a:pt x="38410" y="477"/>
                  <a:pt x="38410" y="1072"/>
                </a:cubicBezTo>
                <a:cubicBezTo>
                  <a:pt x="38410" y="11097"/>
                  <a:pt x="30230" y="19265"/>
                  <a:pt x="20205" y="19265"/>
                </a:cubicBezTo>
                <a:cubicBezTo>
                  <a:pt x="10871" y="19265"/>
                  <a:pt x="3167" y="12216"/>
                  <a:pt x="2119" y="3156"/>
                </a:cubicBezTo>
                <a:cubicBezTo>
                  <a:pt x="1762" y="3358"/>
                  <a:pt x="1369" y="3465"/>
                  <a:pt x="929" y="3465"/>
                </a:cubicBezTo>
                <a:cubicBezTo>
                  <a:pt x="607" y="3477"/>
                  <a:pt x="274" y="3406"/>
                  <a:pt x="0" y="3287"/>
                </a:cubicBezTo>
                <a:close/>
              </a:path>
            </a:pathLst>
          </a:custGeom>
          <a:solidFill>
            <a:srgbClr val="A7A79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sz="1200">
              <a:latin typeface="Roboto Light" pitchFamily="2" charset="0"/>
              <a:ea typeface="Roboto Light" pitchFamily="2" charset="0"/>
              <a:sym typeface="Arial"/>
            </a:endParaRPr>
          </a:p>
        </p:txBody>
      </p:sp>
      <p:sp>
        <p:nvSpPr>
          <p:cNvPr id="135" name="Google Shape;252;p20">
            <a:extLst>
              <a:ext uri="{FF2B5EF4-FFF2-40B4-BE49-F238E27FC236}">
                <a16:creationId xmlns:a16="http://schemas.microsoft.com/office/drawing/2014/main" id="{FB58D097-FAE5-47A4-871A-3789B29693FB}"/>
              </a:ext>
            </a:extLst>
          </p:cNvPr>
          <p:cNvSpPr/>
          <p:nvPr/>
        </p:nvSpPr>
        <p:spPr>
          <a:xfrm>
            <a:off x="3342210" y="2063315"/>
            <a:ext cx="1037990" cy="1038338"/>
          </a:xfrm>
          <a:custGeom>
            <a:avLst/>
            <a:gdLst/>
            <a:ahLst/>
            <a:cxnLst/>
            <a:rect l="l" t="t" r="r" b="b"/>
            <a:pathLst>
              <a:path w="32827" h="32838" extrusionOk="0">
                <a:moveTo>
                  <a:pt x="16407" y="1929"/>
                </a:moveTo>
                <a:cubicBezTo>
                  <a:pt x="24420" y="1929"/>
                  <a:pt x="30909" y="8418"/>
                  <a:pt x="30909" y="16419"/>
                </a:cubicBezTo>
                <a:cubicBezTo>
                  <a:pt x="30909" y="24432"/>
                  <a:pt x="24420" y="30921"/>
                  <a:pt x="16407" y="30921"/>
                </a:cubicBezTo>
                <a:cubicBezTo>
                  <a:pt x="8406" y="30921"/>
                  <a:pt x="1917" y="24432"/>
                  <a:pt x="1917" y="16419"/>
                </a:cubicBezTo>
                <a:cubicBezTo>
                  <a:pt x="1917" y="8418"/>
                  <a:pt x="8406" y="1929"/>
                  <a:pt x="16407" y="1929"/>
                </a:cubicBezTo>
                <a:close/>
                <a:moveTo>
                  <a:pt x="16407" y="0"/>
                </a:moveTo>
                <a:cubicBezTo>
                  <a:pt x="7359" y="0"/>
                  <a:pt x="1" y="7370"/>
                  <a:pt x="1" y="16419"/>
                </a:cubicBezTo>
                <a:cubicBezTo>
                  <a:pt x="1" y="25467"/>
                  <a:pt x="7359" y="32837"/>
                  <a:pt x="16407" y="32837"/>
                </a:cubicBezTo>
                <a:cubicBezTo>
                  <a:pt x="25456" y="32837"/>
                  <a:pt x="32826" y="25467"/>
                  <a:pt x="32826" y="16419"/>
                </a:cubicBezTo>
                <a:cubicBezTo>
                  <a:pt x="32826" y="7370"/>
                  <a:pt x="25456" y="0"/>
                  <a:pt x="16407" y="0"/>
                </a:cubicBezTo>
                <a:close/>
              </a:path>
            </a:pathLst>
          </a:custGeom>
          <a:solidFill>
            <a:srgbClr val="92D050"/>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sp>
        <p:nvSpPr>
          <p:cNvPr id="136" name="Google Shape;253;p20">
            <a:extLst>
              <a:ext uri="{FF2B5EF4-FFF2-40B4-BE49-F238E27FC236}">
                <a16:creationId xmlns:a16="http://schemas.microsoft.com/office/drawing/2014/main" id="{1C062076-2525-40C3-A055-8AFBCEDC291F}"/>
              </a:ext>
            </a:extLst>
          </p:cNvPr>
          <p:cNvSpPr/>
          <p:nvPr/>
        </p:nvSpPr>
        <p:spPr>
          <a:xfrm>
            <a:off x="4442270" y="1742182"/>
            <a:ext cx="1282317" cy="676921"/>
          </a:xfrm>
          <a:custGeom>
            <a:avLst/>
            <a:gdLst/>
            <a:ahLst/>
            <a:cxnLst/>
            <a:rect l="l" t="t" r="r" b="b"/>
            <a:pathLst>
              <a:path w="40554" h="21408" extrusionOk="0">
                <a:moveTo>
                  <a:pt x="2132" y="18252"/>
                </a:moveTo>
                <a:cubicBezTo>
                  <a:pt x="3168" y="9204"/>
                  <a:pt x="10883" y="2131"/>
                  <a:pt x="20217" y="2131"/>
                </a:cubicBezTo>
                <a:cubicBezTo>
                  <a:pt x="30243" y="2131"/>
                  <a:pt x="38410" y="10311"/>
                  <a:pt x="38410" y="20336"/>
                </a:cubicBezTo>
                <a:cubicBezTo>
                  <a:pt x="38410" y="20931"/>
                  <a:pt x="38886" y="21407"/>
                  <a:pt x="39482" y="21407"/>
                </a:cubicBezTo>
                <a:cubicBezTo>
                  <a:pt x="40077" y="21407"/>
                  <a:pt x="40553" y="20931"/>
                  <a:pt x="40553" y="20336"/>
                </a:cubicBezTo>
                <a:cubicBezTo>
                  <a:pt x="40553" y="9120"/>
                  <a:pt x="31433" y="0"/>
                  <a:pt x="20217" y="0"/>
                </a:cubicBezTo>
                <a:cubicBezTo>
                  <a:pt x="9752" y="0"/>
                  <a:pt x="1096" y="7941"/>
                  <a:pt x="1" y="18121"/>
                </a:cubicBezTo>
                <a:cubicBezTo>
                  <a:pt x="298" y="18002"/>
                  <a:pt x="608" y="17931"/>
                  <a:pt x="953" y="17931"/>
                </a:cubicBezTo>
                <a:cubicBezTo>
                  <a:pt x="1370" y="17931"/>
                  <a:pt x="1775" y="18050"/>
                  <a:pt x="2132" y="18252"/>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sz="1200">
              <a:latin typeface="Roboto Light" pitchFamily="2" charset="0"/>
              <a:ea typeface="Roboto Light" pitchFamily="2" charset="0"/>
              <a:sym typeface="Arial"/>
            </a:endParaRPr>
          </a:p>
        </p:txBody>
      </p:sp>
      <p:sp>
        <p:nvSpPr>
          <p:cNvPr id="137" name="Google Shape;254;p20">
            <a:extLst>
              <a:ext uri="{FF2B5EF4-FFF2-40B4-BE49-F238E27FC236}">
                <a16:creationId xmlns:a16="http://schemas.microsoft.com/office/drawing/2014/main" id="{D7A0F237-678B-4A5D-AA71-D08AEB58CC7F}"/>
              </a:ext>
            </a:extLst>
          </p:cNvPr>
          <p:cNvSpPr/>
          <p:nvPr/>
        </p:nvSpPr>
        <p:spPr>
          <a:xfrm>
            <a:off x="4566125" y="1883714"/>
            <a:ext cx="1037990" cy="1037990"/>
          </a:xfrm>
          <a:custGeom>
            <a:avLst/>
            <a:gdLst/>
            <a:ahLst/>
            <a:cxnLst/>
            <a:rect l="l" t="t" r="r" b="b"/>
            <a:pathLst>
              <a:path w="32827" h="32827" extrusionOk="0">
                <a:moveTo>
                  <a:pt x="16420" y="1918"/>
                </a:moveTo>
                <a:cubicBezTo>
                  <a:pt x="24421" y="1918"/>
                  <a:pt x="30909" y="8407"/>
                  <a:pt x="30909" y="16419"/>
                </a:cubicBezTo>
                <a:cubicBezTo>
                  <a:pt x="30909" y="24420"/>
                  <a:pt x="24421" y="30909"/>
                  <a:pt x="16420" y="30909"/>
                </a:cubicBezTo>
                <a:cubicBezTo>
                  <a:pt x="8407" y="30909"/>
                  <a:pt x="1918" y="24420"/>
                  <a:pt x="1918" y="16419"/>
                </a:cubicBezTo>
                <a:cubicBezTo>
                  <a:pt x="1918" y="8407"/>
                  <a:pt x="8407" y="1918"/>
                  <a:pt x="16420" y="1918"/>
                </a:cubicBezTo>
                <a:close/>
                <a:moveTo>
                  <a:pt x="16420" y="1"/>
                </a:moveTo>
                <a:cubicBezTo>
                  <a:pt x="7371" y="1"/>
                  <a:pt x="1" y="7371"/>
                  <a:pt x="1" y="16419"/>
                </a:cubicBezTo>
                <a:cubicBezTo>
                  <a:pt x="1" y="25456"/>
                  <a:pt x="7371" y="32826"/>
                  <a:pt x="16420" y="32826"/>
                </a:cubicBezTo>
                <a:cubicBezTo>
                  <a:pt x="25456" y="32826"/>
                  <a:pt x="32826" y="25456"/>
                  <a:pt x="32826" y="16419"/>
                </a:cubicBezTo>
                <a:cubicBezTo>
                  <a:pt x="32826" y="7371"/>
                  <a:pt x="25480" y="1"/>
                  <a:pt x="16420" y="1"/>
                </a:cubicBezTo>
                <a:close/>
              </a:path>
            </a:pathLst>
          </a:custGeom>
          <a:solidFill>
            <a:srgbClr val="92D050"/>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sp>
        <p:nvSpPr>
          <p:cNvPr id="138" name="Google Shape;255;p20">
            <a:extLst>
              <a:ext uri="{FF2B5EF4-FFF2-40B4-BE49-F238E27FC236}">
                <a16:creationId xmlns:a16="http://schemas.microsoft.com/office/drawing/2014/main" id="{72E239BE-AAAE-4623-8AC9-29DFEA6A386C}"/>
              </a:ext>
            </a:extLst>
          </p:cNvPr>
          <p:cNvSpPr/>
          <p:nvPr/>
        </p:nvSpPr>
        <p:spPr>
          <a:xfrm>
            <a:off x="5660557" y="2562880"/>
            <a:ext cx="1282665" cy="676921"/>
          </a:xfrm>
          <a:custGeom>
            <a:avLst/>
            <a:gdLst/>
            <a:ahLst/>
            <a:cxnLst/>
            <a:rect l="l" t="t" r="r" b="b"/>
            <a:pathLst>
              <a:path w="40565" h="21408" extrusionOk="0">
                <a:moveTo>
                  <a:pt x="0" y="3287"/>
                </a:moveTo>
                <a:cubicBezTo>
                  <a:pt x="1108" y="13467"/>
                  <a:pt x="9751" y="21408"/>
                  <a:pt x="20217" y="21408"/>
                </a:cubicBezTo>
                <a:cubicBezTo>
                  <a:pt x="31433" y="21408"/>
                  <a:pt x="40565" y="12288"/>
                  <a:pt x="40565" y="1072"/>
                </a:cubicBezTo>
                <a:cubicBezTo>
                  <a:pt x="40565" y="477"/>
                  <a:pt x="40089" y="1"/>
                  <a:pt x="39493" y="1"/>
                </a:cubicBezTo>
                <a:cubicBezTo>
                  <a:pt x="38898" y="1"/>
                  <a:pt x="38410" y="477"/>
                  <a:pt x="38410" y="1072"/>
                </a:cubicBezTo>
                <a:cubicBezTo>
                  <a:pt x="38410" y="11097"/>
                  <a:pt x="30242" y="19265"/>
                  <a:pt x="20217" y="19265"/>
                </a:cubicBezTo>
                <a:cubicBezTo>
                  <a:pt x="10883" y="19265"/>
                  <a:pt x="3179" y="12216"/>
                  <a:pt x="2131" y="3156"/>
                </a:cubicBezTo>
                <a:cubicBezTo>
                  <a:pt x="1774" y="3358"/>
                  <a:pt x="1369" y="3465"/>
                  <a:pt x="941" y="3465"/>
                </a:cubicBezTo>
                <a:cubicBezTo>
                  <a:pt x="619" y="3477"/>
                  <a:pt x="286" y="3406"/>
                  <a:pt x="0" y="3287"/>
                </a:cubicBezTo>
                <a:close/>
              </a:path>
            </a:pathLst>
          </a:custGeom>
          <a:solidFill>
            <a:srgbClr val="9CB82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sz="1200">
              <a:latin typeface="Roboto Light" pitchFamily="2" charset="0"/>
              <a:ea typeface="Roboto Light" pitchFamily="2" charset="0"/>
              <a:sym typeface="Arial"/>
            </a:endParaRPr>
          </a:p>
        </p:txBody>
      </p:sp>
      <p:sp>
        <p:nvSpPr>
          <p:cNvPr id="139" name="Google Shape;256;p20">
            <a:extLst>
              <a:ext uri="{FF2B5EF4-FFF2-40B4-BE49-F238E27FC236}">
                <a16:creationId xmlns:a16="http://schemas.microsoft.com/office/drawing/2014/main" id="{F294502D-BBD0-40EA-A7C4-E2E08AECC0B5}"/>
              </a:ext>
            </a:extLst>
          </p:cNvPr>
          <p:cNvSpPr/>
          <p:nvPr/>
        </p:nvSpPr>
        <p:spPr>
          <a:xfrm>
            <a:off x="5790072" y="2052754"/>
            <a:ext cx="1038338" cy="1037990"/>
          </a:xfrm>
          <a:custGeom>
            <a:avLst/>
            <a:gdLst/>
            <a:ahLst/>
            <a:cxnLst/>
            <a:rect l="l" t="t" r="r" b="b"/>
            <a:pathLst>
              <a:path w="32838" h="32827" extrusionOk="0">
                <a:moveTo>
                  <a:pt x="16419" y="1918"/>
                </a:moveTo>
                <a:cubicBezTo>
                  <a:pt x="24420" y="1918"/>
                  <a:pt x="30909" y="8406"/>
                  <a:pt x="30909" y="16407"/>
                </a:cubicBezTo>
                <a:cubicBezTo>
                  <a:pt x="30909" y="24420"/>
                  <a:pt x="24420" y="30909"/>
                  <a:pt x="16419" y="30909"/>
                </a:cubicBezTo>
                <a:cubicBezTo>
                  <a:pt x="8406" y="30909"/>
                  <a:pt x="1917" y="24420"/>
                  <a:pt x="1917" y="16407"/>
                </a:cubicBezTo>
                <a:cubicBezTo>
                  <a:pt x="1917" y="8406"/>
                  <a:pt x="8406" y="1918"/>
                  <a:pt x="16419" y="1918"/>
                </a:cubicBezTo>
                <a:close/>
                <a:moveTo>
                  <a:pt x="16419" y="1"/>
                </a:moveTo>
                <a:cubicBezTo>
                  <a:pt x="7370" y="1"/>
                  <a:pt x="0" y="7359"/>
                  <a:pt x="0" y="16407"/>
                </a:cubicBezTo>
                <a:cubicBezTo>
                  <a:pt x="0" y="25456"/>
                  <a:pt x="7370" y="32826"/>
                  <a:pt x="16419" y="32826"/>
                </a:cubicBezTo>
                <a:cubicBezTo>
                  <a:pt x="25467" y="32826"/>
                  <a:pt x="32837" y="25456"/>
                  <a:pt x="32837" y="16407"/>
                </a:cubicBezTo>
                <a:cubicBezTo>
                  <a:pt x="32837" y="7359"/>
                  <a:pt x="25479" y="1"/>
                  <a:pt x="16419" y="1"/>
                </a:cubicBezTo>
                <a:close/>
              </a:path>
            </a:pathLst>
          </a:custGeom>
          <a:solidFill>
            <a:srgbClr val="92D050"/>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cxnSp>
        <p:nvCxnSpPr>
          <p:cNvPr id="148" name="Straight Arrow Connector 147">
            <a:extLst>
              <a:ext uri="{FF2B5EF4-FFF2-40B4-BE49-F238E27FC236}">
                <a16:creationId xmlns:a16="http://schemas.microsoft.com/office/drawing/2014/main" id="{A1E46A48-5CD0-4078-A139-34A956814B7C}"/>
              </a:ext>
            </a:extLst>
          </p:cNvPr>
          <p:cNvCxnSpPr>
            <a:cxnSpLocks/>
          </p:cNvCxnSpPr>
          <p:nvPr/>
        </p:nvCxnSpPr>
        <p:spPr>
          <a:xfrm>
            <a:off x="1410436" y="3239801"/>
            <a:ext cx="0" cy="234918"/>
          </a:xfrm>
          <a:prstGeom prst="straightConnector1">
            <a:avLst/>
          </a:prstGeom>
          <a:ln w="12700">
            <a:solidFill>
              <a:schemeClr val="accent6">
                <a:lumMod val="60000"/>
                <a:lumOff val="4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A75AEEA3-C8DA-4C29-9C90-11F4020C3B40}"/>
              </a:ext>
            </a:extLst>
          </p:cNvPr>
          <p:cNvCxnSpPr>
            <a:cxnSpLocks/>
          </p:cNvCxnSpPr>
          <p:nvPr/>
        </p:nvCxnSpPr>
        <p:spPr>
          <a:xfrm>
            <a:off x="3864778" y="3239801"/>
            <a:ext cx="0" cy="234918"/>
          </a:xfrm>
          <a:prstGeom prst="straightConnector1">
            <a:avLst/>
          </a:prstGeom>
          <a:ln w="12700">
            <a:solidFill>
              <a:srgbClr val="A7A793"/>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913B230E-2F52-414C-B105-59CDDA857008}"/>
              </a:ext>
            </a:extLst>
          </p:cNvPr>
          <p:cNvCxnSpPr>
            <a:cxnSpLocks/>
          </p:cNvCxnSpPr>
          <p:nvPr/>
        </p:nvCxnSpPr>
        <p:spPr>
          <a:xfrm>
            <a:off x="6301889" y="3239801"/>
            <a:ext cx="0" cy="234918"/>
          </a:xfrm>
          <a:prstGeom prst="straightConnector1">
            <a:avLst/>
          </a:prstGeom>
          <a:ln w="12700">
            <a:solidFill>
              <a:srgbClr val="9CB826"/>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978DC7FE-691D-4689-9F8B-85CDFBB74346}"/>
              </a:ext>
            </a:extLst>
          </p:cNvPr>
          <p:cNvCxnSpPr>
            <a:cxnSpLocks/>
          </p:cNvCxnSpPr>
          <p:nvPr/>
        </p:nvCxnSpPr>
        <p:spPr>
          <a:xfrm>
            <a:off x="2646317" y="1507264"/>
            <a:ext cx="0" cy="234918"/>
          </a:xfrm>
          <a:prstGeom prst="straightConnector1">
            <a:avLst/>
          </a:prstGeom>
          <a:ln w="12700">
            <a:solidFill>
              <a:srgbClr val="9CB826"/>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490BA3D0-0127-45E6-8BA2-6B521313DE01}"/>
              </a:ext>
            </a:extLst>
          </p:cNvPr>
          <p:cNvCxnSpPr>
            <a:cxnSpLocks/>
          </p:cNvCxnSpPr>
          <p:nvPr/>
        </p:nvCxnSpPr>
        <p:spPr>
          <a:xfrm>
            <a:off x="5083428" y="1507264"/>
            <a:ext cx="0" cy="234918"/>
          </a:xfrm>
          <a:prstGeom prst="straightConnector1">
            <a:avLst/>
          </a:prstGeom>
          <a:ln w="12700">
            <a:solidFill>
              <a:schemeClr val="accent6">
                <a:lumMod val="60000"/>
                <a:lumOff val="4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5" name="Rectangle 34" descr="Director's Chair with solid fill">
            <a:extLst>
              <a:ext uri="{FF2B5EF4-FFF2-40B4-BE49-F238E27FC236}">
                <a16:creationId xmlns:a16="http://schemas.microsoft.com/office/drawing/2014/main" id="{F91C7EB1-9D1A-4942-AED2-D92B1443D884}"/>
              </a:ext>
            </a:extLst>
          </p:cNvPr>
          <p:cNvSpPr/>
          <p:nvPr/>
        </p:nvSpPr>
        <p:spPr>
          <a:xfrm>
            <a:off x="1219802" y="2357308"/>
            <a:ext cx="428883" cy="428883"/>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IN"/>
          </a:p>
        </p:txBody>
      </p:sp>
      <p:sp>
        <p:nvSpPr>
          <p:cNvPr id="36" name="Rectangle 35">
            <a:extLst>
              <a:ext uri="{FF2B5EF4-FFF2-40B4-BE49-F238E27FC236}">
                <a16:creationId xmlns:a16="http://schemas.microsoft.com/office/drawing/2014/main" id="{84763E8B-048E-47A9-A2C8-6C3C289223B3}"/>
              </a:ext>
            </a:extLst>
          </p:cNvPr>
          <p:cNvSpPr/>
          <p:nvPr/>
        </p:nvSpPr>
        <p:spPr>
          <a:xfrm>
            <a:off x="2336878" y="2096717"/>
            <a:ext cx="618107" cy="590115"/>
          </a:xfrm>
          <a:prstGeom prst="rect">
            <a:avLst/>
          </a:prstGeom>
          <a:blipFill>
            <a:blip r:embed="rId7">
              <a:extLst>
                <a:ext uri="{28A0092B-C50C-407E-A947-70E740481C1C}">
                  <a14:useLocalDpi xmlns:a14="http://schemas.microsoft.com/office/drawing/2010/main" val="0"/>
                </a:ext>
              </a:extLst>
            </a:blip>
            <a:srcRect/>
            <a:stretch>
              <a:fillRect l="-6000" r="-6000"/>
            </a:stretch>
          </a:blipFill>
        </p:spPr>
        <p:style>
          <a:lnRef idx="0">
            <a:schemeClr val="lt1">
              <a:hueOff val="0"/>
              <a:satOff val="0"/>
              <a:lumOff val="0"/>
              <a:alphaOff val="0"/>
            </a:schemeClr>
          </a:lnRef>
          <a:fillRef idx="3">
            <a:scrgbClr r="0" g="0" b="0"/>
          </a:fillRef>
          <a:effectRef idx="2">
            <a:schemeClr val="accent4">
              <a:hueOff val="-375715"/>
              <a:satOff val="189"/>
              <a:lumOff val="343"/>
              <a:alphaOff val="0"/>
            </a:schemeClr>
          </a:effectRef>
          <a:fontRef idx="minor">
            <a:schemeClr val="lt1"/>
          </a:fontRef>
        </p:style>
        <p:txBody>
          <a:bodyPr/>
          <a:lstStyle/>
          <a:p>
            <a:endParaRPr lang="en-IN"/>
          </a:p>
        </p:txBody>
      </p:sp>
      <p:sp>
        <p:nvSpPr>
          <p:cNvPr id="37" name="Rectangle 36" descr="Marker with solid fill">
            <a:extLst>
              <a:ext uri="{FF2B5EF4-FFF2-40B4-BE49-F238E27FC236}">
                <a16:creationId xmlns:a16="http://schemas.microsoft.com/office/drawing/2014/main" id="{47DA2A09-BDFC-41F2-822E-E7AE898C7F9F}"/>
              </a:ext>
            </a:extLst>
          </p:cNvPr>
          <p:cNvSpPr/>
          <p:nvPr/>
        </p:nvSpPr>
        <p:spPr>
          <a:xfrm>
            <a:off x="3579611" y="2301064"/>
            <a:ext cx="563189" cy="563189"/>
          </a:xfrm>
          <a:prstGeom prst="rect">
            <a:avLst/>
          </a:prstGeom>
          <a: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0">
            <a:schemeClr val="lt1">
              <a:hueOff val="0"/>
              <a:satOff val="0"/>
              <a:lumOff val="0"/>
              <a:alphaOff val="0"/>
            </a:schemeClr>
          </a:lnRef>
          <a:fillRef idx="3">
            <a:scrgbClr r="0" g="0" b="0"/>
          </a:fillRef>
          <a:effectRef idx="2">
            <a:schemeClr val="accent4">
              <a:hueOff val="-751431"/>
              <a:satOff val="378"/>
              <a:lumOff val="687"/>
              <a:alphaOff val="0"/>
            </a:schemeClr>
          </a:effectRef>
          <a:fontRef idx="minor">
            <a:schemeClr val="lt1"/>
          </a:fontRef>
        </p:style>
        <p:txBody>
          <a:bodyPr/>
          <a:lstStyle/>
          <a:p>
            <a:endParaRPr lang="en-IN"/>
          </a:p>
        </p:txBody>
      </p:sp>
      <p:sp>
        <p:nvSpPr>
          <p:cNvPr id="38" name="Rectangle 37" descr="Treasure Map outline">
            <a:extLst>
              <a:ext uri="{FF2B5EF4-FFF2-40B4-BE49-F238E27FC236}">
                <a16:creationId xmlns:a16="http://schemas.microsoft.com/office/drawing/2014/main" id="{E2722604-4958-4875-8564-0E627A7BB1B3}"/>
              </a:ext>
            </a:extLst>
          </p:cNvPr>
          <p:cNvSpPr/>
          <p:nvPr/>
        </p:nvSpPr>
        <p:spPr>
          <a:xfrm>
            <a:off x="4864233" y="2181821"/>
            <a:ext cx="441775" cy="441775"/>
          </a:xfrm>
          <a:prstGeom prst="rect">
            <a:avLst/>
          </a:prstGeom>
          <a: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p:spPr>
        <p:style>
          <a:lnRef idx="0">
            <a:schemeClr val="lt1">
              <a:hueOff val="0"/>
              <a:satOff val="0"/>
              <a:lumOff val="0"/>
              <a:alphaOff val="0"/>
            </a:schemeClr>
          </a:lnRef>
          <a:fillRef idx="3">
            <a:scrgbClr r="0" g="0" b="0"/>
          </a:fillRef>
          <a:effectRef idx="2">
            <a:schemeClr val="accent4">
              <a:hueOff val="-1127146"/>
              <a:satOff val="567"/>
              <a:lumOff val="1030"/>
              <a:alphaOff val="0"/>
            </a:schemeClr>
          </a:effectRef>
          <a:fontRef idx="minor">
            <a:schemeClr val="lt1"/>
          </a:fontRef>
        </p:style>
        <p:txBody>
          <a:bodyPr/>
          <a:lstStyle/>
          <a:p>
            <a:endParaRPr lang="en-IN"/>
          </a:p>
        </p:txBody>
      </p:sp>
      <p:sp>
        <p:nvSpPr>
          <p:cNvPr id="39" name="Rectangle 38" descr="Court with solid fill">
            <a:extLst>
              <a:ext uri="{FF2B5EF4-FFF2-40B4-BE49-F238E27FC236}">
                <a16:creationId xmlns:a16="http://schemas.microsoft.com/office/drawing/2014/main" id="{25F4B9EA-03D9-49D9-9473-19B3BDFD2528}"/>
              </a:ext>
            </a:extLst>
          </p:cNvPr>
          <p:cNvSpPr/>
          <p:nvPr/>
        </p:nvSpPr>
        <p:spPr>
          <a:xfrm>
            <a:off x="6087316" y="2349824"/>
            <a:ext cx="443851" cy="443851"/>
          </a:xfrm>
          <a:prstGeom prst="rect">
            <a:avLst/>
          </a:prstGeom>
          <a: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p:spPr>
        <p:style>
          <a:lnRef idx="0">
            <a:schemeClr val="lt1">
              <a:hueOff val="0"/>
              <a:satOff val="0"/>
              <a:lumOff val="0"/>
              <a:alphaOff val="0"/>
            </a:schemeClr>
          </a:lnRef>
          <a:fillRef idx="3">
            <a:scrgbClr r="0" g="0" b="0"/>
          </a:fillRef>
          <a:effectRef idx="2">
            <a:schemeClr val="accent4">
              <a:hueOff val="-1502862"/>
              <a:satOff val="756"/>
              <a:lumOff val="1373"/>
              <a:alphaOff val="0"/>
            </a:schemeClr>
          </a:effectRef>
          <a:fontRef idx="minor">
            <a:schemeClr val="lt1"/>
          </a:fontRef>
        </p:style>
        <p:txBody>
          <a:bodyPr/>
          <a:lstStyle/>
          <a:p>
            <a:endParaRPr lang="en-IN"/>
          </a:p>
        </p:txBody>
      </p:sp>
      <p:sp>
        <p:nvSpPr>
          <p:cNvPr id="34" name="TextBox 33">
            <a:extLst>
              <a:ext uri="{FF2B5EF4-FFF2-40B4-BE49-F238E27FC236}">
                <a16:creationId xmlns:a16="http://schemas.microsoft.com/office/drawing/2014/main" id="{D644F95C-951C-4756-AA99-714D53E839A5}"/>
              </a:ext>
            </a:extLst>
          </p:cNvPr>
          <p:cNvSpPr txBox="1"/>
          <p:nvPr/>
        </p:nvSpPr>
        <p:spPr>
          <a:xfrm>
            <a:off x="0" y="4866501"/>
            <a:ext cx="3013967"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https://archello.com/project/one-heddon-street</a:t>
            </a:r>
          </a:p>
        </p:txBody>
      </p:sp>
      <p:sp>
        <p:nvSpPr>
          <p:cNvPr id="8" name="Google Shape;239;p20">
            <a:extLst>
              <a:ext uri="{FF2B5EF4-FFF2-40B4-BE49-F238E27FC236}">
                <a16:creationId xmlns:a16="http://schemas.microsoft.com/office/drawing/2014/main" id="{297D771E-C5BB-A1D9-1985-4E511923492B}"/>
              </a:ext>
            </a:extLst>
          </p:cNvPr>
          <p:cNvSpPr txBox="1">
            <a:spLocks/>
          </p:cNvSpPr>
          <p:nvPr/>
        </p:nvSpPr>
        <p:spPr>
          <a:xfrm>
            <a:off x="7034234" y="1138493"/>
            <a:ext cx="1045365" cy="3203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7pPr>
            <a:lvl8pPr marL="3657600" marR="0" lvl="7" indent="-342900" algn="l" rtl="0">
              <a:lnSpc>
                <a:spcPct val="100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8pPr>
            <a:lvl9pPr marL="4114800" marR="0" lvl="8" indent="-342900" algn="l" rtl="0">
              <a:lnSpc>
                <a:spcPct val="100000"/>
              </a:lnSpc>
              <a:spcBef>
                <a:spcPts val="1600"/>
              </a:spcBef>
              <a:spcAft>
                <a:spcPts val="1600"/>
              </a:spcAft>
              <a:buClr>
                <a:schemeClr val="dk2"/>
              </a:buClr>
              <a:buSzPts val="1800"/>
              <a:buFont typeface="Roboto"/>
              <a:buChar char="■"/>
              <a:defRPr sz="1800" b="0" i="0" u="none" strike="noStrike" cap="none">
                <a:solidFill>
                  <a:schemeClr val="dk2"/>
                </a:solidFill>
                <a:latin typeface="Roboto"/>
                <a:ea typeface="Roboto"/>
                <a:cs typeface="Roboto"/>
                <a:sym typeface="Roboto"/>
              </a:defRPr>
            </a:lvl9pPr>
          </a:lstStyle>
          <a:p>
            <a:pPr marL="0" lvl="0" indent="0" algn="ctr">
              <a:buClr>
                <a:srgbClr val="595959"/>
              </a:buClr>
              <a:buNone/>
              <a:defRPr/>
            </a:pPr>
            <a:r>
              <a:rPr lang="en-US" sz="1200" b="1" dirty="0">
                <a:solidFill>
                  <a:schemeClr val="tx1"/>
                </a:solidFill>
                <a:latin typeface="Roboto Black" pitchFamily="2" charset="0"/>
                <a:ea typeface="Roboto Black" pitchFamily="2" charset="0"/>
              </a:rPr>
              <a:t>Size: 26,000 </a:t>
            </a:r>
            <a:r>
              <a:rPr lang="en-US" sz="1200" b="1" dirty="0" err="1">
                <a:solidFill>
                  <a:schemeClr val="tx1"/>
                </a:solidFill>
                <a:latin typeface="Roboto Black" pitchFamily="2" charset="0"/>
                <a:ea typeface="Roboto Black" pitchFamily="2" charset="0"/>
              </a:rPr>
              <a:t>sq.ft</a:t>
            </a:r>
            <a:endParaRPr lang="en-US" sz="1200" b="1" dirty="0">
              <a:solidFill>
                <a:schemeClr val="tx1"/>
              </a:solidFill>
              <a:latin typeface="Roboto Black" pitchFamily="2" charset="0"/>
              <a:ea typeface="Roboto Black" pitchFamily="2" charset="0"/>
            </a:endParaRPr>
          </a:p>
        </p:txBody>
      </p:sp>
      <p:sp>
        <p:nvSpPr>
          <p:cNvPr id="9" name="Google Shape;244;p20">
            <a:extLst>
              <a:ext uri="{FF2B5EF4-FFF2-40B4-BE49-F238E27FC236}">
                <a16:creationId xmlns:a16="http://schemas.microsoft.com/office/drawing/2014/main" id="{8707D4D2-48FC-1576-DAF7-BEF86899E2BD}"/>
              </a:ext>
            </a:extLst>
          </p:cNvPr>
          <p:cNvSpPr/>
          <p:nvPr/>
        </p:nvSpPr>
        <p:spPr>
          <a:xfrm>
            <a:off x="7070479" y="2002435"/>
            <a:ext cx="916759" cy="916759"/>
          </a:xfrm>
          <a:custGeom>
            <a:avLst/>
            <a:gdLst/>
            <a:ahLst/>
            <a:cxnLst/>
            <a:rect l="l" t="t" r="r" b="b"/>
            <a:pathLst>
              <a:path w="28993" h="28993" extrusionOk="0">
                <a:moveTo>
                  <a:pt x="14502" y="0"/>
                </a:moveTo>
                <a:cubicBezTo>
                  <a:pt x="6490" y="0"/>
                  <a:pt x="1" y="6489"/>
                  <a:pt x="1" y="14502"/>
                </a:cubicBezTo>
                <a:cubicBezTo>
                  <a:pt x="1" y="22503"/>
                  <a:pt x="6490" y="28992"/>
                  <a:pt x="14502" y="28992"/>
                </a:cubicBezTo>
                <a:cubicBezTo>
                  <a:pt x="22503" y="28992"/>
                  <a:pt x="28992" y="22503"/>
                  <a:pt x="28992" y="14502"/>
                </a:cubicBezTo>
                <a:cubicBezTo>
                  <a:pt x="28992" y="6489"/>
                  <a:pt x="22503" y="0"/>
                  <a:pt x="14502"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sp>
        <p:nvSpPr>
          <p:cNvPr id="10" name="Google Shape;249;p20">
            <a:extLst>
              <a:ext uri="{FF2B5EF4-FFF2-40B4-BE49-F238E27FC236}">
                <a16:creationId xmlns:a16="http://schemas.microsoft.com/office/drawing/2014/main" id="{D7CD7DFE-9CF2-4DEC-6DAC-85D0CCC7212C}"/>
              </a:ext>
            </a:extLst>
          </p:cNvPr>
          <p:cNvSpPr/>
          <p:nvPr/>
        </p:nvSpPr>
        <p:spPr>
          <a:xfrm>
            <a:off x="6887896" y="1811222"/>
            <a:ext cx="1282697" cy="676921"/>
          </a:xfrm>
          <a:custGeom>
            <a:avLst/>
            <a:gdLst/>
            <a:ahLst/>
            <a:cxnLst/>
            <a:rect l="l" t="t" r="r" b="b"/>
            <a:pathLst>
              <a:path w="40566" h="21408" extrusionOk="0">
                <a:moveTo>
                  <a:pt x="2132" y="18252"/>
                </a:moveTo>
                <a:cubicBezTo>
                  <a:pt x="3180" y="9204"/>
                  <a:pt x="10883" y="2131"/>
                  <a:pt x="20217" y="2131"/>
                </a:cubicBezTo>
                <a:cubicBezTo>
                  <a:pt x="30242" y="2131"/>
                  <a:pt x="38422" y="10311"/>
                  <a:pt x="38422" y="20336"/>
                </a:cubicBezTo>
                <a:cubicBezTo>
                  <a:pt x="38422" y="20931"/>
                  <a:pt x="38898" y="21407"/>
                  <a:pt x="39494" y="21407"/>
                </a:cubicBezTo>
                <a:cubicBezTo>
                  <a:pt x="40089" y="21407"/>
                  <a:pt x="40565" y="20931"/>
                  <a:pt x="40565" y="20336"/>
                </a:cubicBezTo>
                <a:cubicBezTo>
                  <a:pt x="40565" y="9120"/>
                  <a:pt x="31433" y="0"/>
                  <a:pt x="20217" y="0"/>
                </a:cubicBezTo>
                <a:cubicBezTo>
                  <a:pt x="9752" y="0"/>
                  <a:pt x="1108" y="7941"/>
                  <a:pt x="1" y="18121"/>
                </a:cubicBezTo>
                <a:cubicBezTo>
                  <a:pt x="298" y="18002"/>
                  <a:pt x="620" y="17931"/>
                  <a:pt x="953" y="17931"/>
                </a:cubicBezTo>
                <a:cubicBezTo>
                  <a:pt x="1370" y="17931"/>
                  <a:pt x="1775" y="18050"/>
                  <a:pt x="2132" y="18252"/>
                </a:cubicBezTo>
                <a:close/>
              </a:path>
            </a:pathLst>
          </a:custGeom>
          <a:solidFill>
            <a:srgbClr val="9CB82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sz="1200">
              <a:latin typeface="Roboto Light" pitchFamily="2" charset="0"/>
              <a:ea typeface="Roboto Light" pitchFamily="2" charset="0"/>
              <a:sym typeface="Arial"/>
            </a:endParaRPr>
          </a:p>
        </p:txBody>
      </p:sp>
      <p:sp>
        <p:nvSpPr>
          <p:cNvPr id="11" name="Google Shape;250;p20">
            <a:extLst>
              <a:ext uri="{FF2B5EF4-FFF2-40B4-BE49-F238E27FC236}">
                <a16:creationId xmlns:a16="http://schemas.microsoft.com/office/drawing/2014/main" id="{6E68EE1B-B6A8-58A5-C268-F7B9BE829A60}"/>
              </a:ext>
            </a:extLst>
          </p:cNvPr>
          <p:cNvSpPr/>
          <p:nvPr/>
        </p:nvSpPr>
        <p:spPr>
          <a:xfrm>
            <a:off x="7011751" y="1941845"/>
            <a:ext cx="1038369" cy="1037958"/>
          </a:xfrm>
          <a:custGeom>
            <a:avLst/>
            <a:gdLst/>
            <a:ahLst/>
            <a:cxnLst/>
            <a:rect l="l" t="t" r="r" b="b"/>
            <a:pathLst>
              <a:path w="32839" h="32826" extrusionOk="0">
                <a:moveTo>
                  <a:pt x="16419" y="1917"/>
                </a:moveTo>
                <a:cubicBezTo>
                  <a:pt x="24420" y="1917"/>
                  <a:pt x="30909" y="8406"/>
                  <a:pt x="30909" y="16419"/>
                </a:cubicBezTo>
                <a:cubicBezTo>
                  <a:pt x="30909" y="24420"/>
                  <a:pt x="24420" y="30909"/>
                  <a:pt x="16419" y="30909"/>
                </a:cubicBezTo>
                <a:cubicBezTo>
                  <a:pt x="8407" y="30909"/>
                  <a:pt x="1918" y="24420"/>
                  <a:pt x="1918" y="16419"/>
                </a:cubicBezTo>
                <a:cubicBezTo>
                  <a:pt x="1906" y="8406"/>
                  <a:pt x="8395" y="1917"/>
                  <a:pt x="16419" y="1917"/>
                </a:cubicBezTo>
                <a:close/>
                <a:moveTo>
                  <a:pt x="16419" y="0"/>
                </a:moveTo>
                <a:cubicBezTo>
                  <a:pt x="7371" y="0"/>
                  <a:pt x="1" y="7370"/>
                  <a:pt x="1" y="16419"/>
                </a:cubicBezTo>
                <a:cubicBezTo>
                  <a:pt x="1" y="25468"/>
                  <a:pt x="7371" y="32826"/>
                  <a:pt x="16419" y="32826"/>
                </a:cubicBezTo>
                <a:cubicBezTo>
                  <a:pt x="25468" y="32826"/>
                  <a:pt x="32838" y="25468"/>
                  <a:pt x="32838" y="16419"/>
                </a:cubicBezTo>
                <a:cubicBezTo>
                  <a:pt x="32838" y="7370"/>
                  <a:pt x="25468" y="0"/>
                  <a:pt x="16419" y="0"/>
                </a:cubicBezTo>
                <a:close/>
              </a:path>
            </a:pathLst>
          </a:custGeom>
          <a:solidFill>
            <a:srgbClr val="92D050"/>
          </a:solidFill>
          <a:ln>
            <a:noFill/>
          </a:ln>
        </p:spPr>
        <p:txBody>
          <a:bodyPr spcFirstLastPara="1" wrap="square" lIns="91425" tIns="91425" rIns="91425" bIns="91425" anchor="ctr" anchorCtr="0">
            <a:noAutofit/>
          </a:bodyPr>
          <a:lstStyle/>
          <a:p>
            <a:pPr algn="ctr">
              <a:buClr>
                <a:srgbClr val="000000"/>
              </a:buClr>
              <a:buFont typeface="Arial"/>
              <a:buNone/>
            </a:pPr>
            <a:endParaRPr sz="1200">
              <a:latin typeface="Roboto Light" pitchFamily="2" charset="0"/>
              <a:ea typeface="Roboto Light" pitchFamily="2" charset="0"/>
              <a:sym typeface="Arial"/>
            </a:endParaRPr>
          </a:p>
        </p:txBody>
      </p:sp>
      <p:cxnSp>
        <p:nvCxnSpPr>
          <p:cNvPr id="12" name="Straight Arrow Connector 11">
            <a:extLst>
              <a:ext uri="{FF2B5EF4-FFF2-40B4-BE49-F238E27FC236}">
                <a16:creationId xmlns:a16="http://schemas.microsoft.com/office/drawing/2014/main" id="{21292E0D-E022-1D22-8C46-EE9B342A9B77}"/>
              </a:ext>
            </a:extLst>
          </p:cNvPr>
          <p:cNvCxnSpPr>
            <a:cxnSpLocks/>
          </p:cNvCxnSpPr>
          <p:nvPr/>
        </p:nvCxnSpPr>
        <p:spPr>
          <a:xfrm>
            <a:off x="7529244" y="1576304"/>
            <a:ext cx="0" cy="234918"/>
          </a:xfrm>
          <a:prstGeom prst="straightConnector1">
            <a:avLst/>
          </a:prstGeom>
          <a:ln w="12700">
            <a:solidFill>
              <a:srgbClr val="9CB826"/>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FD8F5E4-7A4C-18A2-28C5-43A739B32A1C}"/>
              </a:ext>
            </a:extLst>
          </p:cNvPr>
          <p:cNvPicPr>
            <a:picLocks noChangeAspect="1"/>
          </p:cNvPicPr>
          <p:nvPr/>
        </p:nvPicPr>
        <p:blipFill>
          <a:blip r:embed="rId14">
            <a:duotone>
              <a:schemeClr val="accent4">
                <a:shade val="45000"/>
                <a:satMod val="135000"/>
              </a:schemeClr>
              <a:prstClr val="white"/>
            </a:duotone>
          </a:blip>
          <a:stretch>
            <a:fillRect/>
          </a:stretch>
        </p:blipFill>
        <p:spPr>
          <a:xfrm>
            <a:off x="7279686" y="2233501"/>
            <a:ext cx="509283" cy="509283"/>
          </a:xfrm>
          <a:prstGeom prst="rect">
            <a:avLst/>
          </a:prstGeom>
        </p:spPr>
      </p:pic>
    </p:spTree>
    <p:custDataLst>
      <p:tags r:id="rId1"/>
    </p:custDataLst>
    <p:extLst>
      <p:ext uri="{BB962C8B-B14F-4D97-AF65-F5344CB8AC3E}">
        <p14:creationId xmlns:p14="http://schemas.microsoft.com/office/powerpoint/2010/main" val="902123800"/>
      </p:ext>
    </p:extLst>
  </p:cSld>
  <p:clrMapOvr>
    <a:masterClrMapping/>
  </p:clrMapOvr>
  <mc:AlternateContent xmlns:mc="http://schemas.openxmlformats.org/markup-compatibility/2006">
    <mc:Choice xmlns:p14="http://schemas.microsoft.com/office/powerpoint/2010/main" Requires="p14">
      <p:transition spd="med" p14:dur="700" advClick="0" advTm="14344">
        <p:fade/>
      </p:transition>
    </mc:Choice>
    <mc:Fallback>
      <p:transition spd="med" advClick="0" advTm="14344">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lide 32"/>
        <p:cNvGrpSpPr/>
        <p:nvPr/>
      </p:nvGrpSpPr>
      <p:grpSpPr>
        <a:xfrm>
          <a:off x="0" y="0"/>
          <a:ext cx="0" cy="0"/>
          <a:chOff x="0" y="0"/>
          <a:chExt cx="0" cy="0"/>
        </a:xfrm>
      </p:grpSpPr>
      <p:sp>
        <p:nvSpPr>
          <p:cNvPr id="2" name="Rectangle 1">
            <a:extLst>
              <a:ext uri="{FF2B5EF4-FFF2-40B4-BE49-F238E27FC236}">
                <a16:creationId xmlns:a16="http://schemas.microsoft.com/office/drawing/2014/main" id="{63F29694-FF34-CABE-CD85-583BDF186CEA}"/>
              </a:ext>
            </a:extLst>
          </p:cNvPr>
          <p:cNvSpPr/>
          <p:nvPr/>
        </p:nvSpPr>
        <p:spPr>
          <a:xfrm>
            <a:off x="0" y="-7665"/>
            <a:ext cx="9144000" cy="5143500"/>
          </a:xfrm>
          <a:prstGeom prst="rect">
            <a:avLst/>
          </a:prstGeom>
          <a:solidFill>
            <a:srgbClr val="000000">
              <a:alpha val="85000"/>
            </a:srgbClr>
          </a:solidFill>
          <a:ln>
            <a:solidFill>
              <a:schemeClr val="accent1">
                <a:shade val="50000"/>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4" name="Straight Connector 3">
            <a:extLst>
              <a:ext uri="{FF2B5EF4-FFF2-40B4-BE49-F238E27FC236}">
                <a16:creationId xmlns:a16="http://schemas.microsoft.com/office/drawing/2014/main" id="{69CC08E6-B9E2-4278-8A87-CA04D72B3AD2}"/>
              </a:ext>
            </a:extLst>
          </p:cNvPr>
          <p:cNvCxnSpPr>
            <a:cxnSpLocks/>
          </p:cNvCxnSpPr>
          <p:nvPr/>
        </p:nvCxnSpPr>
        <p:spPr>
          <a:xfrm flipV="1">
            <a:off x="4368723" y="2231237"/>
            <a:ext cx="0" cy="731520"/>
          </a:xfrm>
          <a:prstGeom prst="line">
            <a:avLst/>
          </a:prstGeom>
          <a:ln w="9525">
            <a:solidFill>
              <a:srgbClr val="99CB38"/>
            </a:solidFill>
          </a:ln>
        </p:spPr>
        <p:style>
          <a:lnRef idx="1">
            <a:schemeClr val="accent1"/>
          </a:lnRef>
          <a:fillRef idx="0">
            <a:schemeClr val="accent1"/>
          </a:fillRef>
          <a:effectRef idx="0">
            <a:schemeClr val="accent1"/>
          </a:effectRef>
          <a:fontRef idx="minor">
            <a:schemeClr val="tx1"/>
          </a:fontRef>
        </p:style>
      </p:cxnSp>
      <p:sp>
        <p:nvSpPr>
          <p:cNvPr id="145" name="Google Shape;2587;p42">
            <a:extLst>
              <a:ext uri="{FF2B5EF4-FFF2-40B4-BE49-F238E27FC236}">
                <a16:creationId xmlns:a16="http://schemas.microsoft.com/office/drawing/2014/main" id="{1BA313BD-4F94-4799-BD19-E2E915435632}"/>
              </a:ext>
            </a:extLst>
          </p:cNvPr>
          <p:cNvSpPr/>
          <p:nvPr/>
        </p:nvSpPr>
        <p:spPr>
          <a:xfrm>
            <a:off x="5577691" y="2033333"/>
            <a:ext cx="499200" cy="499200"/>
          </a:xfrm>
          <a:prstGeom prst="ellipse">
            <a:avLst/>
          </a:prstGeom>
          <a:solidFill>
            <a:srgbClr val="99CB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146" name="Google Shape;2588;p42">
            <a:extLst>
              <a:ext uri="{FF2B5EF4-FFF2-40B4-BE49-F238E27FC236}">
                <a16:creationId xmlns:a16="http://schemas.microsoft.com/office/drawing/2014/main" id="{661F7C94-1568-41D7-ACA0-515D0CBBCDC4}"/>
              </a:ext>
            </a:extLst>
          </p:cNvPr>
          <p:cNvSpPr txBox="1"/>
          <p:nvPr/>
        </p:nvSpPr>
        <p:spPr>
          <a:xfrm>
            <a:off x="6063765" y="1935733"/>
            <a:ext cx="1419451" cy="676200"/>
          </a:xfrm>
          <a:prstGeom prst="rect">
            <a:avLst/>
          </a:prstGeom>
          <a:noFill/>
          <a:ln>
            <a:noFill/>
          </a:ln>
        </p:spPr>
        <p:txBody>
          <a:bodyPr spcFirstLastPara="1" wrap="square" lIns="91425" tIns="91425" rIns="91425" bIns="91425" anchor="ctr" anchorCtr="0">
            <a:noAutofit/>
          </a:bodyPr>
          <a:lstStyle/>
          <a:p>
            <a:pPr>
              <a:buClr>
                <a:srgbClr val="000000"/>
              </a:buClr>
              <a:defRPr/>
            </a:pPr>
            <a:r>
              <a:rPr kumimoji="0" lang="en-US" sz="1100" b="1" i="0" u="none" strike="noStrike" kern="0" cap="none" spc="0" normalizeH="0" baseline="0" noProof="0" dirty="0">
                <a:ln>
                  <a:noFill/>
                </a:ln>
                <a:solidFill>
                  <a:schemeClr val="bg1"/>
                </a:solidFill>
                <a:effectLst/>
                <a:uLnTx/>
                <a:uFillTx/>
                <a:latin typeface="Roboto"/>
                <a:ea typeface="Roboto"/>
                <a:cs typeface="Roboto"/>
                <a:sym typeface="Roboto"/>
              </a:rPr>
              <a:t>General Contractor: </a:t>
            </a:r>
            <a:r>
              <a:rPr lang="en-US" sz="1100" kern="0" dirty="0">
                <a:solidFill>
                  <a:schemeClr val="bg1"/>
                </a:solidFill>
                <a:latin typeface="Roboto"/>
                <a:ea typeface="Roboto"/>
                <a:cs typeface="Roboto"/>
                <a:sym typeface="Roboto"/>
              </a:rPr>
              <a:t> BW.</a:t>
            </a:r>
            <a:endParaRPr kumimoji="0" lang="en-US" sz="1100" b="0" i="0" u="none" strike="noStrike" kern="0" cap="none" spc="0" normalizeH="0" baseline="0" noProof="0" dirty="0">
              <a:ln>
                <a:noFill/>
              </a:ln>
              <a:solidFill>
                <a:schemeClr val="bg1"/>
              </a:solidFill>
              <a:effectLst/>
              <a:uLnTx/>
              <a:uFillTx/>
              <a:latin typeface="Roboto"/>
              <a:ea typeface="Roboto"/>
              <a:cs typeface="Roboto"/>
              <a:sym typeface="Roboto"/>
            </a:endParaRPr>
          </a:p>
        </p:txBody>
      </p:sp>
      <p:cxnSp>
        <p:nvCxnSpPr>
          <p:cNvPr id="147" name="Google Shape;2589;p42">
            <a:extLst>
              <a:ext uri="{FF2B5EF4-FFF2-40B4-BE49-F238E27FC236}">
                <a16:creationId xmlns:a16="http://schemas.microsoft.com/office/drawing/2014/main" id="{0D82938D-4B23-480B-9D21-AD07BEF90672}"/>
              </a:ext>
            </a:extLst>
          </p:cNvPr>
          <p:cNvCxnSpPr>
            <a:stCxn id="145" idx="2"/>
          </p:cNvCxnSpPr>
          <p:nvPr/>
        </p:nvCxnSpPr>
        <p:spPr>
          <a:xfrm flipH="1">
            <a:off x="5051491" y="2282933"/>
            <a:ext cx="526200" cy="697200"/>
          </a:xfrm>
          <a:prstGeom prst="bentConnector2">
            <a:avLst/>
          </a:prstGeom>
          <a:noFill/>
          <a:ln w="9525" cap="flat" cmpd="sng">
            <a:solidFill>
              <a:srgbClr val="99CB38"/>
            </a:solidFill>
            <a:prstDash val="solid"/>
            <a:round/>
            <a:headEnd type="none" w="med" len="med"/>
            <a:tailEnd type="none" w="med" len="med"/>
          </a:ln>
        </p:spPr>
      </p:cxnSp>
      <p:sp>
        <p:nvSpPr>
          <p:cNvPr id="149" name="Google Shape;2591;p42">
            <a:extLst>
              <a:ext uri="{FF2B5EF4-FFF2-40B4-BE49-F238E27FC236}">
                <a16:creationId xmlns:a16="http://schemas.microsoft.com/office/drawing/2014/main" id="{E200F8B6-F5AB-41E4-A420-C726A5569AEC}"/>
              </a:ext>
            </a:extLst>
          </p:cNvPr>
          <p:cNvSpPr/>
          <p:nvPr/>
        </p:nvSpPr>
        <p:spPr>
          <a:xfrm>
            <a:off x="6332928" y="2942283"/>
            <a:ext cx="499200" cy="499200"/>
          </a:xfrm>
          <a:prstGeom prst="ellipse">
            <a:avLst/>
          </a:prstGeom>
          <a:solidFill>
            <a:srgbClr val="99CB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150" name="Google Shape;2592;p42">
            <a:extLst>
              <a:ext uri="{FF2B5EF4-FFF2-40B4-BE49-F238E27FC236}">
                <a16:creationId xmlns:a16="http://schemas.microsoft.com/office/drawing/2014/main" id="{FC3C9767-D6AE-478A-86B5-A35238DF9863}"/>
              </a:ext>
            </a:extLst>
          </p:cNvPr>
          <p:cNvSpPr txBox="1"/>
          <p:nvPr/>
        </p:nvSpPr>
        <p:spPr>
          <a:xfrm>
            <a:off x="6837090" y="2895833"/>
            <a:ext cx="1230955" cy="676200"/>
          </a:xfrm>
          <a:prstGeom prst="rect">
            <a:avLst/>
          </a:prstGeom>
          <a:noFill/>
          <a:ln>
            <a:noFill/>
          </a:ln>
        </p:spPr>
        <p:txBody>
          <a:bodyPr spcFirstLastPara="1" wrap="square" lIns="91425" tIns="91425" rIns="91425" bIns="91425" anchor="ctr" anchorCtr="0">
            <a:noAutofit/>
          </a:bodyPr>
          <a:lstStyle/>
          <a:p>
            <a:pPr lvl="0">
              <a:buClr>
                <a:srgbClr val="000000"/>
              </a:buClr>
              <a:defRPr/>
            </a:pPr>
            <a:r>
              <a:rPr lang="en-US" sz="1100" kern="0" dirty="0">
                <a:solidFill>
                  <a:schemeClr val="bg1"/>
                </a:solidFill>
                <a:latin typeface="Roboto"/>
                <a:ea typeface="Roboto"/>
                <a:cs typeface="Roboto"/>
                <a:sym typeface="Roboto"/>
              </a:rPr>
              <a:t>M&amp;E / Sustainability: </a:t>
            </a:r>
            <a:r>
              <a:rPr lang="en-US" sz="1100" b="1" kern="0" dirty="0">
                <a:solidFill>
                  <a:schemeClr val="bg1"/>
                </a:solidFill>
                <a:latin typeface="Roboto"/>
                <a:ea typeface="Roboto"/>
                <a:cs typeface="Roboto"/>
                <a:sym typeface="Roboto"/>
              </a:rPr>
              <a:t>Engineer </a:t>
            </a:r>
            <a:r>
              <a:rPr lang="en-US" sz="1100" b="1" kern="0" dirty="0" err="1">
                <a:solidFill>
                  <a:schemeClr val="bg1"/>
                </a:solidFill>
                <a:latin typeface="Roboto"/>
                <a:ea typeface="Roboto"/>
                <a:cs typeface="Roboto"/>
                <a:sym typeface="Roboto"/>
              </a:rPr>
              <a:t>Mecserve</a:t>
            </a:r>
            <a:endParaRPr kumimoji="0" lang="en-US" sz="1100" b="0" i="0" u="none" strike="noStrike" kern="0" cap="none" spc="0" normalizeH="0" baseline="0" noProof="0" dirty="0">
              <a:ln>
                <a:noFill/>
              </a:ln>
              <a:solidFill>
                <a:schemeClr val="bg1"/>
              </a:solidFill>
              <a:effectLst/>
              <a:uLnTx/>
              <a:uFillTx/>
              <a:latin typeface="Roboto"/>
              <a:ea typeface="Roboto"/>
              <a:cs typeface="Roboto"/>
              <a:sym typeface="Roboto"/>
            </a:endParaRPr>
          </a:p>
        </p:txBody>
      </p:sp>
      <p:cxnSp>
        <p:nvCxnSpPr>
          <p:cNvPr id="151" name="Google Shape;2593;p42">
            <a:extLst>
              <a:ext uri="{FF2B5EF4-FFF2-40B4-BE49-F238E27FC236}">
                <a16:creationId xmlns:a16="http://schemas.microsoft.com/office/drawing/2014/main" id="{11541388-D2B2-4EF1-9672-5509B622E7A7}"/>
              </a:ext>
            </a:extLst>
          </p:cNvPr>
          <p:cNvCxnSpPr>
            <a:stCxn id="149" idx="2"/>
          </p:cNvCxnSpPr>
          <p:nvPr/>
        </p:nvCxnSpPr>
        <p:spPr>
          <a:xfrm flipH="1">
            <a:off x="5568528" y="3191883"/>
            <a:ext cx="764400" cy="600"/>
          </a:xfrm>
          <a:prstGeom prst="bentConnector3">
            <a:avLst>
              <a:gd name="adj1" fmla="val 50000"/>
            </a:avLst>
          </a:prstGeom>
          <a:noFill/>
          <a:ln w="9525" cap="flat" cmpd="sng">
            <a:solidFill>
              <a:srgbClr val="99CB38"/>
            </a:solidFill>
            <a:prstDash val="solid"/>
            <a:round/>
            <a:headEnd type="none" w="med" len="med"/>
            <a:tailEnd type="none" w="med" len="med"/>
          </a:ln>
        </p:spPr>
      </p:cxnSp>
      <p:sp>
        <p:nvSpPr>
          <p:cNvPr id="153" name="Google Shape;2595;p42">
            <a:extLst>
              <a:ext uri="{FF2B5EF4-FFF2-40B4-BE49-F238E27FC236}">
                <a16:creationId xmlns:a16="http://schemas.microsoft.com/office/drawing/2014/main" id="{B2CB53AD-83E2-4336-9C2D-88D8292C31D5}"/>
              </a:ext>
            </a:extLst>
          </p:cNvPr>
          <p:cNvSpPr/>
          <p:nvPr/>
        </p:nvSpPr>
        <p:spPr>
          <a:xfrm>
            <a:off x="6332929" y="3923083"/>
            <a:ext cx="499200" cy="499200"/>
          </a:xfrm>
          <a:prstGeom prst="ellipse">
            <a:avLst/>
          </a:prstGeom>
          <a:solidFill>
            <a:srgbClr val="99CB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154" name="Google Shape;2596;p42">
            <a:extLst>
              <a:ext uri="{FF2B5EF4-FFF2-40B4-BE49-F238E27FC236}">
                <a16:creationId xmlns:a16="http://schemas.microsoft.com/office/drawing/2014/main" id="{07BF91F2-D73A-47E1-9630-7512910D59E0}"/>
              </a:ext>
            </a:extLst>
          </p:cNvPr>
          <p:cNvSpPr txBox="1"/>
          <p:nvPr/>
        </p:nvSpPr>
        <p:spPr>
          <a:xfrm>
            <a:off x="6837092" y="3828283"/>
            <a:ext cx="1657458" cy="6762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chemeClr val="bg1"/>
                </a:solidFill>
                <a:effectLst/>
                <a:uLnTx/>
                <a:uFillTx/>
                <a:latin typeface="Roboto"/>
                <a:ea typeface="Roboto"/>
                <a:cs typeface="Roboto"/>
                <a:sym typeface="Roboto"/>
              </a:rPr>
              <a:t>Project Cost of construction, excluding furnishing: </a:t>
            </a:r>
            <a:r>
              <a:rPr kumimoji="0" lang="en-US" sz="1100" i="0" u="none" strike="noStrike" kern="0" cap="none" spc="0" normalizeH="0" baseline="0" noProof="0" dirty="0">
                <a:ln>
                  <a:noFill/>
                </a:ln>
                <a:solidFill>
                  <a:schemeClr val="bg1"/>
                </a:solidFill>
                <a:effectLst/>
                <a:uLnTx/>
                <a:uFillTx/>
                <a:latin typeface="Roboto"/>
                <a:ea typeface="Roboto"/>
                <a:cs typeface="Roboto"/>
                <a:sym typeface="Roboto"/>
              </a:rPr>
              <a:t>NA</a:t>
            </a:r>
          </a:p>
        </p:txBody>
      </p:sp>
      <p:cxnSp>
        <p:nvCxnSpPr>
          <p:cNvPr id="155" name="Google Shape;2597;p42">
            <a:extLst>
              <a:ext uri="{FF2B5EF4-FFF2-40B4-BE49-F238E27FC236}">
                <a16:creationId xmlns:a16="http://schemas.microsoft.com/office/drawing/2014/main" id="{F643729D-0DDA-402B-B6C9-7B368D6FEAF6}"/>
              </a:ext>
            </a:extLst>
          </p:cNvPr>
          <p:cNvCxnSpPr>
            <a:stCxn id="153" idx="2"/>
          </p:cNvCxnSpPr>
          <p:nvPr/>
        </p:nvCxnSpPr>
        <p:spPr>
          <a:xfrm flipH="1">
            <a:off x="5529229" y="4172683"/>
            <a:ext cx="803700" cy="600"/>
          </a:xfrm>
          <a:prstGeom prst="bentConnector3">
            <a:avLst>
              <a:gd name="adj1" fmla="val 50000"/>
            </a:avLst>
          </a:prstGeom>
          <a:noFill/>
          <a:ln w="9525" cap="flat" cmpd="sng">
            <a:solidFill>
              <a:srgbClr val="99CB38"/>
            </a:solidFill>
            <a:prstDash val="solid"/>
            <a:round/>
            <a:headEnd type="none" w="med" len="med"/>
            <a:tailEnd type="none" w="med" len="med"/>
          </a:ln>
        </p:spPr>
      </p:cxnSp>
      <p:sp>
        <p:nvSpPr>
          <p:cNvPr id="161" name="Google Shape;2603;p42">
            <a:extLst>
              <a:ext uri="{FF2B5EF4-FFF2-40B4-BE49-F238E27FC236}">
                <a16:creationId xmlns:a16="http://schemas.microsoft.com/office/drawing/2014/main" id="{AA53D477-F1DE-44DF-832E-8CF7D8B4247B}"/>
              </a:ext>
            </a:extLst>
          </p:cNvPr>
          <p:cNvSpPr/>
          <p:nvPr/>
        </p:nvSpPr>
        <p:spPr>
          <a:xfrm>
            <a:off x="2679579" y="2033333"/>
            <a:ext cx="499200" cy="499200"/>
          </a:xfrm>
          <a:prstGeom prst="ellipse">
            <a:avLst/>
          </a:prstGeom>
          <a:solidFill>
            <a:srgbClr val="5C58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162" name="Google Shape;2604;p42">
            <a:extLst>
              <a:ext uri="{FF2B5EF4-FFF2-40B4-BE49-F238E27FC236}">
                <a16:creationId xmlns:a16="http://schemas.microsoft.com/office/drawing/2014/main" id="{21A375D8-5C6B-43AA-82D2-7152F5168087}"/>
              </a:ext>
            </a:extLst>
          </p:cNvPr>
          <p:cNvSpPr/>
          <p:nvPr/>
        </p:nvSpPr>
        <p:spPr>
          <a:xfrm>
            <a:off x="2644085" y="1997830"/>
            <a:ext cx="570179" cy="570219"/>
          </a:xfrm>
          <a:custGeom>
            <a:avLst/>
            <a:gdLst/>
            <a:ahLst/>
            <a:cxnLst/>
            <a:rect l="l" t="t" r="r" b="b"/>
            <a:pathLst>
              <a:path w="14327" h="14328" extrusionOk="0">
                <a:moveTo>
                  <a:pt x="4027" y="1733"/>
                </a:moveTo>
                <a:cubicBezTo>
                  <a:pt x="7027" y="1"/>
                  <a:pt x="10862" y="1029"/>
                  <a:pt x="12594" y="4029"/>
                </a:cubicBezTo>
                <a:cubicBezTo>
                  <a:pt x="14326" y="7029"/>
                  <a:pt x="13299" y="10864"/>
                  <a:pt x="10299" y="12596"/>
                </a:cubicBezTo>
                <a:cubicBezTo>
                  <a:pt x="7299" y="14328"/>
                  <a:pt x="3464" y="13299"/>
                  <a:pt x="1732" y="10301"/>
                </a:cubicBezTo>
                <a:cubicBezTo>
                  <a:pt x="0" y="7301"/>
                  <a:pt x="1028" y="3465"/>
                  <a:pt x="4027" y="1733"/>
                </a:cubicBezTo>
                <a:close/>
              </a:path>
            </a:pathLst>
          </a:custGeom>
          <a:solidFill>
            <a:srgbClr val="99CB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163" name="Google Shape;2605;p42">
            <a:extLst>
              <a:ext uri="{FF2B5EF4-FFF2-40B4-BE49-F238E27FC236}">
                <a16:creationId xmlns:a16="http://schemas.microsoft.com/office/drawing/2014/main" id="{5F7CF6D5-9AC0-433A-BFE3-F3B921657F6B}"/>
              </a:ext>
            </a:extLst>
          </p:cNvPr>
          <p:cNvSpPr txBox="1"/>
          <p:nvPr/>
        </p:nvSpPr>
        <p:spPr>
          <a:xfrm>
            <a:off x="1273254" y="1935733"/>
            <a:ext cx="1370837" cy="676200"/>
          </a:xfrm>
          <a:prstGeom prst="rect">
            <a:avLst/>
          </a:prstGeom>
          <a:noFill/>
          <a:ln>
            <a:noFill/>
          </a:ln>
        </p:spPr>
        <p:txBody>
          <a:bodyPr spcFirstLastPara="1" wrap="square" lIns="91425" tIns="91425" rIns="91425" bIns="91425" anchor="ctr" anchorCtr="0">
            <a:noAutofit/>
          </a:bodyPr>
          <a:lstStyle/>
          <a:p>
            <a:pPr lvl="0" algn="r">
              <a:buClr>
                <a:srgbClr val="000000"/>
              </a:buClr>
              <a:defRPr/>
            </a:pPr>
            <a:r>
              <a:rPr lang="en-US" sz="1100" b="1" kern="0" dirty="0">
                <a:solidFill>
                  <a:schemeClr val="bg1"/>
                </a:solidFill>
                <a:latin typeface="Roboto"/>
                <a:ea typeface="Roboto"/>
                <a:cs typeface="Roboto"/>
                <a:sym typeface="Roboto"/>
              </a:rPr>
              <a:t>Quantity Surveyor: </a:t>
            </a:r>
            <a:r>
              <a:rPr lang="en-US" sz="1100" kern="0" dirty="0" err="1">
                <a:solidFill>
                  <a:schemeClr val="bg1"/>
                </a:solidFill>
                <a:latin typeface="Roboto"/>
                <a:ea typeface="Roboto"/>
                <a:cs typeface="Roboto"/>
                <a:sym typeface="Roboto"/>
              </a:rPr>
              <a:t>Burnley</a:t>
            </a:r>
            <a:r>
              <a:rPr lang="en-US" sz="1100" kern="0" dirty="0">
                <a:solidFill>
                  <a:schemeClr val="bg1"/>
                </a:solidFill>
                <a:latin typeface="Roboto"/>
                <a:ea typeface="Roboto"/>
                <a:cs typeface="Roboto"/>
                <a:sym typeface="Roboto"/>
              </a:rPr>
              <a:t> Wilson Fish</a:t>
            </a:r>
          </a:p>
        </p:txBody>
      </p:sp>
      <p:cxnSp>
        <p:nvCxnSpPr>
          <p:cNvPr id="164" name="Google Shape;2606;p42">
            <a:extLst>
              <a:ext uri="{FF2B5EF4-FFF2-40B4-BE49-F238E27FC236}">
                <a16:creationId xmlns:a16="http://schemas.microsoft.com/office/drawing/2014/main" id="{608BF4AD-AE58-4654-92E8-2FDE4C6F3B39}"/>
              </a:ext>
            </a:extLst>
          </p:cNvPr>
          <p:cNvCxnSpPr>
            <a:stCxn id="161" idx="6"/>
          </p:cNvCxnSpPr>
          <p:nvPr/>
        </p:nvCxnSpPr>
        <p:spPr>
          <a:xfrm>
            <a:off x="3178779" y="2282933"/>
            <a:ext cx="537600" cy="697200"/>
          </a:xfrm>
          <a:prstGeom prst="bentConnector2">
            <a:avLst/>
          </a:prstGeom>
          <a:noFill/>
          <a:ln w="9525" cap="flat" cmpd="sng">
            <a:solidFill>
              <a:srgbClr val="99CB38"/>
            </a:solidFill>
            <a:prstDash val="solid"/>
            <a:round/>
            <a:headEnd type="none" w="med" len="med"/>
            <a:tailEnd type="none" w="med" len="med"/>
          </a:ln>
        </p:spPr>
      </p:cxnSp>
      <p:sp>
        <p:nvSpPr>
          <p:cNvPr id="166" name="Google Shape;2608;p42">
            <a:extLst>
              <a:ext uri="{FF2B5EF4-FFF2-40B4-BE49-F238E27FC236}">
                <a16:creationId xmlns:a16="http://schemas.microsoft.com/office/drawing/2014/main" id="{48C513BE-B413-4122-B3D1-0ADEE8F57E69}"/>
              </a:ext>
            </a:extLst>
          </p:cNvPr>
          <p:cNvSpPr/>
          <p:nvPr/>
        </p:nvSpPr>
        <p:spPr>
          <a:xfrm>
            <a:off x="1940829" y="2942283"/>
            <a:ext cx="499200" cy="499200"/>
          </a:xfrm>
          <a:prstGeom prst="ellipse">
            <a:avLst/>
          </a:prstGeom>
          <a:solidFill>
            <a:srgbClr val="99CB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167" name="Google Shape;2609;p42">
            <a:extLst>
              <a:ext uri="{FF2B5EF4-FFF2-40B4-BE49-F238E27FC236}">
                <a16:creationId xmlns:a16="http://schemas.microsoft.com/office/drawing/2014/main" id="{44203D54-5219-408D-BACD-455C7A2445AB}"/>
              </a:ext>
            </a:extLst>
          </p:cNvPr>
          <p:cNvSpPr txBox="1"/>
          <p:nvPr/>
        </p:nvSpPr>
        <p:spPr>
          <a:xfrm>
            <a:off x="817066" y="2895829"/>
            <a:ext cx="1116300" cy="676200"/>
          </a:xfrm>
          <a:prstGeom prst="rect">
            <a:avLst/>
          </a:prstGeom>
          <a:noFill/>
          <a:ln>
            <a:noFill/>
          </a:ln>
        </p:spPr>
        <p:txBody>
          <a:bodyPr spcFirstLastPara="1" wrap="square" lIns="91425" tIns="91425" rIns="91425" bIns="91425" anchor="ctr" anchorCtr="0">
            <a:noAutofit/>
          </a:bodyPr>
          <a:lstStyle/>
          <a:p>
            <a:pPr lvl="0" algn="r">
              <a:buClr>
                <a:srgbClr val="000000"/>
              </a:buClr>
              <a:defRPr/>
            </a:pPr>
            <a:r>
              <a:rPr lang="en-US" sz="1100" b="1" kern="0" dirty="0">
                <a:solidFill>
                  <a:schemeClr val="bg1"/>
                </a:solidFill>
                <a:latin typeface="Roboto"/>
                <a:ea typeface="Roboto"/>
                <a:cs typeface="Roboto"/>
                <a:sym typeface="Roboto"/>
              </a:rPr>
              <a:t>Project Manager: </a:t>
            </a:r>
            <a:r>
              <a:rPr lang="en-US" sz="1100" kern="0" dirty="0" err="1">
                <a:solidFill>
                  <a:schemeClr val="bg1"/>
                </a:solidFill>
                <a:latin typeface="Roboto"/>
                <a:ea typeface="Roboto"/>
                <a:cs typeface="Roboto"/>
                <a:sym typeface="Roboto"/>
              </a:rPr>
              <a:t>Dendy</a:t>
            </a:r>
            <a:r>
              <a:rPr lang="en-US" sz="1100" kern="0" dirty="0">
                <a:solidFill>
                  <a:schemeClr val="bg1"/>
                </a:solidFill>
                <a:latin typeface="Roboto"/>
                <a:ea typeface="Roboto"/>
                <a:cs typeface="Roboto"/>
                <a:sym typeface="Roboto"/>
              </a:rPr>
              <a:t> Byrne</a:t>
            </a:r>
          </a:p>
        </p:txBody>
      </p:sp>
      <p:cxnSp>
        <p:nvCxnSpPr>
          <p:cNvPr id="168" name="Google Shape;2610;p42">
            <a:extLst>
              <a:ext uri="{FF2B5EF4-FFF2-40B4-BE49-F238E27FC236}">
                <a16:creationId xmlns:a16="http://schemas.microsoft.com/office/drawing/2014/main" id="{068B137D-1136-4C20-8FCE-038A00511926}"/>
              </a:ext>
            </a:extLst>
          </p:cNvPr>
          <p:cNvCxnSpPr>
            <a:stCxn id="166" idx="6"/>
          </p:cNvCxnSpPr>
          <p:nvPr/>
        </p:nvCxnSpPr>
        <p:spPr>
          <a:xfrm>
            <a:off x="2440029" y="3191883"/>
            <a:ext cx="759300" cy="600"/>
          </a:xfrm>
          <a:prstGeom prst="bentConnector3">
            <a:avLst>
              <a:gd name="adj1" fmla="val 50000"/>
            </a:avLst>
          </a:prstGeom>
          <a:solidFill>
            <a:srgbClr val="FD5613"/>
          </a:solidFill>
          <a:ln w="9525" cap="flat" cmpd="sng">
            <a:solidFill>
              <a:srgbClr val="99CB38"/>
            </a:solidFill>
            <a:prstDash val="solid"/>
            <a:round/>
            <a:headEnd type="none" w="med" len="med"/>
            <a:tailEnd type="none" w="med" len="med"/>
          </a:ln>
        </p:spPr>
      </p:cxnSp>
      <p:sp>
        <p:nvSpPr>
          <p:cNvPr id="170" name="Google Shape;2612;p42">
            <a:extLst>
              <a:ext uri="{FF2B5EF4-FFF2-40B4-BE49-F238E27FC236}">
                <a16:creationId xmlns:a16="http://schemas.microsoft.com/office/drawing/2014/main" id="{72040E5E-6B7B-4CEA-9BE9-60B8C6A91E87}"/>
              </a:ext>
            </a:extLst>
          </p:cNvPr>
          <p:cNvSpPr/>
          <p:nvPr/>
        </p:nvSpPr>
        <p:spPr>
          <a:xfrm>
            <a:off x="1940829" y="3923083"/>
            <a:ext cx="499200" cy="499200"/>
          </a:xfrm>
          <a:prstGeom prst="ellipse">
            <a:avLst/>
          </a:prstGeom>
          <a:solidFill>
            <a:srgbClr val="99CB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171" name="Google Shape;2613;p42">
            <a:extLst>
              <a:ext uri="{FF2B5EF4-FFF2-40B4-BE49-F238E27FC236}">
                <a16:creationId xmlns:a16="http://schemas.microsoft.com/office/drawing/2014/main" id="{BE6E8D97-B0F6-43EF-A9ED-4B74EBF591EA}"/>
              </a:ext>
            </a:extLst>
          </p:cNvPr>
          <p:cNvSpPr txBox="1"/>
          <p:nvPr/>
        </p:nvSpPr>
        <p:spPr>
          <a:xfrm>
            <a:off x="817066" y="3858044"/>
            <a:ext cx="1116300" cy="676200"/>
          </a:xfrm>
          <a:prstGeom prst="rect">
            <a:avLst/>
          </a:prstGeom>
          <a:noFill/>
          <a:ln>
            <a:noFill/>
          </a:ln>
        </p:spPr>
        <p:txBody>
          <a:bodyPr spcFirstLastPara="1" wrap="square" lIns="91425" tIns="91425" rIns="91425" bIns="91425" anchor="ctr" anchorCtr="0">
            <a:noAutofit/>
          </a:bodyPr>
          <a:lstStyle/>
          <a:p>
            <a:pPr lvl="0" algn="r">
              <a:buClr>
                <a:srgbClr val="000000"/>
              </a:buClr>
              <a:defRPr/>
            </a:pPr>
            <a:r>
              <a:rPr kumimoji="0" lang="en-US" sz="1100" b="1" i="0" u="none" strike="noStrike" kern="0" cap="none" spc="0" normalizeH="0" baseline="0" noProof="0" dirty="0">
                <a:ln>
                  <a:noFill/>
                </a:ln>
                <a:solidFill>
                  <a:schemeClr val="bg1"/>
                </a:solidFill>
                <a:effectLst/>
                <a:uLnTx/>
                <a:uFillTx/>
                <a:latin typeface="Roboto"/>
                <a:ea typeface="Roboto"/>
                <a:cs typeface="Roboto"/>
                <a:sym typeface="Roboto"/>
              </a:rPr>
              <a:t>Architect – </a:t>
            </a:r>
            <a:r>
              <a:rPr lang="en-US" sz="1100" kern="0" dirty="0">
                <a:solidFill>
                  <a:schemeClr val="bg1"/>
                </a:solidFill>
                <a:latin typeface="Roboto"/>
                <a:ea typeface="Roboto"/>
                <a:cs typeface="Roboto"/>
                <a:sym typeface="Roboto"/>
              </a:rPr>
              <a:t>Barr Gazetas Ltd</a:t>
            </a:r>
            <a:endParaRPr kumimoji="0" lang="en-US" sz="1100" b="0" i="0" u="none" strike="noStrike" kern="0" cap="none" spc="0" normalizeH="0" baseline="0" noProof="0" dirty="0">
              <a:ln>
                <a:noFill/>
              </a:ln>
              <a:solidFill>
                <a:schemeClr val="bg1"/>
              </a:solidFill>
              <a:effectLst/>
              <a:uLnTx/>
              <a:uFillTx/>
              <a:latin typeface="Roboto"/>
              <a:ea typeface="Roboto"/>
              <a:cs typeface="Roboto"/>
              <a:sym typeface="Roboto"/>
            </a:endParaRPr>
          </a:p>
        </p:txBody>
      </p:sp>
      <p:cxnSp>
        <p:nvCxnSpPr>
          <p:cNvPr id="172" name="Google Shape;2614;p42">
            <a:extLst>
              <a:ext uri="{FF2B5EF4-FFF2-40B4-BE49-F238E27FC236}">
                <a16:creationId xmlns:a16="http://schemas.microsoft.com/office/drawing/2014/main" id="{7932DC9A-4140-490F-97E0-A2C9C51789B7}"/>
              </a:ext>
            </a:extLst>
          </p:cNvPr>
          <p:cNvCxnSpPr>
            <a:stCxn id="170" idx="6"/>
          </p:cNvCxnSpPr>
          <p:nvPr/>
        </p:nvCxnSpPr>
        <p:spPr>
          <a:xfrm>
            <a:off x="2440029" y="4172683"/>
            <a:ext cx="798600" cy="600"/>
          </a:xfrm>
          <a:prstGeom prst="bentConnector3">
            <a:avLst>
              <a:gd name="adj1" fmla="val 50000"/>
            </a:avLst>
          </a:prstGeom>
          <a:noFill/>
          <a:ln w="9525" cap="flat" cmpd="sng">
            <a:solidFill>
              <a:srgbClr val="99CB38"/>
            </a:solidFill>
            <a:prstDash val="solid"/>
            <a:round/>
            <a:headEnd type="none" w="med" len="med"/>
            <a:tailEnd type="none" w="med" len="med"/>
          </a:ln>
        </p:spPr>
      </p:cxnSp>
      <p:grpSp>
        <p:nvGrpSpPr>
          <p:cNvPr id="210" name="Google Shape;2653;p42">
            <a:extLst>
              <a:ext uri="{FF2B5EF4-FFF2-40B4-BE49-F238E27FC236}">
                <a16:creationId xmlns:a16="http://schemas.microsoft.com/office/drawing/2014/main" id="{1F8AC2DD-B605-4F90-A575-3130646B9A79}"/>
              </a:ext>
            </a:extLst>
          </p:cNvPr>
          <p:cNvGrpSpPr/>
          <p:nvPr/>
        </p:nvGrpSpPr>
        <p:grpSpPr>
          <a:xfrm>
            <a:off x="3195230" y="2933660"/>
            <a:ext cx="2346987" cy="1909566"/>
            <a:chOff x="3483718" y="2459952"/>
            <a:chExt cx="2176764" cy="1771068"/>
          </a:xfrm>
          <a:solidFill>
            <a:schemeClr val="bg2">
              <a:lumMod val="90000"/>
            </a:schemeClr>
          </a:solidFill>
        </p:grpSpPr>
        <p:sp>
          <p:nvSpPr>
            <p:cNvPr id="211" name="Google Shape;2654;p42">
              <a:extLst>
                <a:ext uri="{FF2B5EF4-FFF2-40B4-BE49-F238E27FC236}">
                  <a16:creationId xmlns:a16="http://schemas.microsoft.com/office/drawing/2014/main" id="{2947114D-654F-4397-96EE-FA78061FA33A}"/>
                </a:ext>
              </a:extLst>
            </p:cNvPr>
            <p:cNvSpPr/>
            <p:nvPr/>
          </p:nvSpPr>
          <p:spPr>
            <a:xfrm>
              <a:off x="4225623" y="3967322"/>
              <a:ext cx="729767" cy="263698"/>
            </a:xfrm>
            <a:custGeom>
              <a:avLst/>
              <a:gdLst/>
              <a:ahLst/>
              <a:cxnLst/>
              <a:rect l="l" t="t" r="r" b="b"/>
              <a:pathLst>
                <a:path w="18337" h="6626" extrusionOk="0">
                  <a:moveTo>
                    <a:pt x="1" y="6626"/>
                  </a:moveTo>
                  <a:cubicBezTo>
                    <a:pt x="1" y="6238"/>
                    <a:pt x="290" y="5912"/>
                    <a:pt x="675" y="5866"/>
                  </a:cubicBezTo>
                  <a:lnTo>
                    <a:pt x="2160" y="5683"/>
                  </a:lnTo>
                  <a:lnTo>
                    <a:pt x="3650" y="1"/>
                  </a:lnTo>
                  <a:lnTo>
                    <a:pt x="14688" y="1"/>
                  </a:lnTo>
                  <a:lnTo>
                    <a:pt x="16178" y="5683"/>
                  </a:lnTo>
                  <a:lnTo>
                    <a:pt x="17662" y="5866"/>
                  </a:lnTo>
                  <a:cubicBezTo>
                    <a:pt x="18047" y="5912"/>
                    <a:pt x="18337" y="6238"/>
                    <a:pt x="18337" y="6626"/>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2" name="Google Shape;2655;p42">
              <a:extLst>
                <a:ext uri="{FF2B5EF4-FFF2-40B4-BE49-F238E27FC236}">
                  <a16:creationId xmlns:a16="http://schemas.microsoft.com/office/drawing/2014/main" id="{0FEE3363-843C-460E-8F7C-8F646A36DE07}"/>
                </a:ext>
              </a:extLst>
            </p:cNvPr>
            <p:cNvSpPr/>
            <p:nvPr/>
          </p:nvSpPr>
          <p:spPr>
            <a:xfrm>
              <a:off x="4360975" y="3967322"/>
              <a:ext cx="459104" cy="37768"/>
            </a:xfrm>
            <a:custGeom>
              <a:avLst/>
              <a:gdLst/>
              <a:ahLst/>
              <a:cxnLst/>
              <a:rect l="l" t="t" r="r" b="b"/>
              <a:pathLst>
                <a:path w="11536" h="949" extrusionOk="0">
                  <a:moveTo>
                    <a:pt x="0" y="949"/>
                  </a:moveTo>
                  <a:lnTo>
                    <a:pt x="249" y="1"/>
                  </a:lnTo>
                  <a:lnTo>
                    <a:pt x="11287" y="1"/>
                  </a:lnTo>
                  <a:lnTo>
                    <a:pt x="11535" y="949"/>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3" name="Google Shape;2656;p42">
              <a:extLst>
                <a:ext uri="{FF2B5EF4-FFF2-40B4-BE49-F238E27FC236}">
                  <a16:creationId xmlns:a16="http://schemas.microsoft.com/office/drawing/2014/main" id="{FB09B449-5264-48C4-95F9-5CF676563791}"/>
                </a:ext>
              </a:extLst>
            </p:cNvPr>
            <p:cNvSpPr/>
            <p:nvPr/>
          </p:nvSpPr>
          <p:spPr>
            <a:xfrm>
              <a:off x="3483718" y="2459952"/>
              <a:ext cx="2176764" cy="1318372"/>
            </a:xfrm>
            <a:custGeom>
              <a:avLst/>
              <a:gdLst/>
              <a:ahLst/>
              <a:cxnLst/>
              <a:rect l="l" t="t" r="r" b="b"/>
              <a:pathLst>
                <a:path w="54696" h="33127" extrusionOk="0">
                  <a:moveTo>
                    <a:pt x="0" y="33127"/>
                  </a:moveTo>
                  <a:lnTo>
                    <a:pt x="0" y="1234"/>
                  </a:lnTo>
                  <a:cubicBezTo>
                    <a:pt x="0" y="554"/>
                    <a:pt x="552" y="1"/>
                    <a:pt x="1233" y="1"/>
                  </a:cubicBezTo>
                  <a:lnTo>
                    <a:pt x="53463" y="1"/>
                  </a:lnTo>
                  <a:cubicBezTo>
                    <a:pt x="54144" y="1"/>
                    <a:pt x="54695" y="554"/>
                    <a:pt x="54695" y="1234"/>
                  </a:cubicBezTo>
                  <a:lnTo>
                    <a:pt x="54695" y="33127"/>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4" name="Google Shape;2657;p42">
              <a:extLst>
                <a:ext uri="{FF2B5EF4-FFF2-40B4-BE49-F238E27FC236}">
                  <a16:creationId xmlns:a16="http://schemas.microsoft.com/office/drawing/2014/main" id="{8214A748-E9F4-4B94-AFCF-34375E69E17E}"/>
                </a:ext>
              </a:extLst>
            </p:cNvPr>
            <p:cNvSpPr/>
            <p:nvPr/>
          </p:nvSpPr>
          <p:spPr>
            <a:xfrm>
              <a:off x="3483718" y="3778284"/>
              <a:ext cx="2176764" cy="196241"/>
            </a:xfrm>
            <a:custGeom>
              <a:avLst/>
              <a:gdLst/>
              <a:ahLst/>
              <a:cxnLst/>
              <a:rect l="l" t="t" r="r" b="b"/>
              <a:pathLst>
                <a:path w="54696" h="4931" extrusionOk="0">
                  <a:moveTo>
                    <a:pt x="53463" y="4931"/>
                  </a:moveTo>
                  <a:lnTo>
                    <a:pt x="1233" y="4931"/>
                  </a:lnTo>
                  <a:cubicBezTo>
                    <a:pt x="552" y="4931"/>
                    <a:pt x="0" y="4379"/>
                    <a:pt x="0" y="3698"/>
                  </a:cubicBezTo>
                  <a:lnTo>
                    <a:pt x="0" y="1"/>
                  </a:lnTo>
                  <a:lnTo>
                    <a:pt x="54695" y="1"/>
                  </a:lnTo>
                  <a:lnTo>
                    <a:pt x="54695" y="3698"/>
                  </a:lnTo>
                  <a:cubicBezTo>
                    <a:pt x="54695" y="4379"/>
                    <a:pt x="54144" y="4931"/>
                    <a:pt x="53463" y="493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5" name="Google Shape;2658;p42">
              <a:extLst>
                <a:ext uri="{FF2B5EF4-FFF2-40B4-BE49-F238E27FC236}">
                  <a16:creationId xmlns:a16="http://schemas.microsoft.com/office/drawing/2014/main" id="{62BF501C-3E43-421E-888E-7434321A7148}"/>
                </a:ext>
              </a:extLst>
            </p:cNvPr>
            <p:cNvSpPr/>
            <p:nvPr/>
          </p:nvSpPr>
          <p:spPr>
            <a:xfrm>
              <a:off x="3551175" y="2545835"/>
              <a:ext cx="2041851" cy="1146646"/>
            </a:xfrm>
            <a:custGeom>
              <a:avLst/>
              <a:gdLst/>
              <a:ahLst/>
              <a:cxnLst/>
              <a:rect l="l" t="t" r="r" b="b"/>
              <a:pathLst>
                <a:path w="51306" h="28812" extrusionOk="0">
                  <a:moveTo>
                    <a:pt x="0" y="1"/>
                  </a:moveTo>
                  <a:lnTo>
                    <a:pt x="51306" y="1"/>
                  </a:lnTo>
                  <a:lnTo>
                    <a:pt x="51306" y="28811"/>
                  </a:lnTo>
                  <a:lnTo>
                    <a:pt x="0" y="2881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294" name="Google Shape;2603;p42">
            <a:extLst>
              <a:ext uri="{FF2B5EF4-FFF2-40B4-BE49-F238E27FC236}">
                <a16:creationId xmlns:a16="http://schemas.microsoft.com/office/drawing/2014/main" id="{5AB7FC11-40D1-4A61-A61F-5FEA7C89E556}"/>
              </a:ext>
            </a:extLst>
          </p:cNvPr>
          <p:cNvSpPr/>
          <p:nvPr/>
        </p:nvSpPr>
        <p:spPr>
          <a:xfrm>
            <a:off x="4121918" y="1734012"/>
            <a:ext cx="499200" cy="499200"/>
          </a:xfrm>
          <a:prstGeom prst="ellipse">
            <a:avLst/>
          </a:prstGeom>
          <a:solidFill>
            <a:srgbClr val="5C58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295" name="Google Shape;2604;p42">
            <a:extLst>
              <a:ext uri="{FF2B5EF4-FFF2-40B4-BE49-F238E27FC236}">
                <a16:creationId xmlns:a16="http://schemas.microsoft.com/office/drawing/2014/main" id="{13F0870C-9B57-4A39-A67F-CCF7C9971E2B}"/>
              </a:ext>
            </a:extLst>
          </p:cNvPr>
          <p:cNvSpPr/>
          <p:nvPr/>
        </p:nvSpPr>
        <p:spPr>
          <a:xfrm>
            <a:off x="4086424" y="1698509"/>
            <a:ext cx="570179" cy="570219"/>
          </a:xfrm>
          <a:custGeom>
            <a:avLst/>
            <a:gdLst/>
            <a:ahLst/>
            <a:cxnLst/>
            <a:rect l="l" t="t" r="r" b="b"/>
            <a:pathLst>
              <a:path w="14327" h="14328" extrusionOk="0">
                <a:moveTo>
                  <a:pt x="4027" y="1733"/>
                </a:moveTo>
                <a:cubicBezTo>
                  <a:pt x="7027" y="1"/>
                  <a:pt x="10862" y="1029"/>
                  <a:pt x="12594" y="4029"/>
                </a:cubicBezTo>
                <a:cubicBezTo>
                  <a:pt x="14326" y="7029"/>
                  <a:pt x="13299" y="10864"/>
                  <a:pt x="10299" y="12596"/>
                </a:cubicBezTo>
                <a:cubicBezTo>
                  <a:pt x="7299" y="14328"/>
                  <a:pt x="3464" y="13299"/>
                  <a:pt x="1732" y="10301"/>
                </a:cubicBezTo>
                <a:cubicBezTo>
                  <a:pt x="0" y="7301"/>
                  <a:pt x="1028" y="3465"/>
                  <a:pt x="4027" y="1733"/>
                </a:cubicBezTo>
                <a:close/>
              </a:path>
            </a:pathLst>
          </a:custGeom>
          <a:solidFill>
            <a:srgbClr val="99CB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296" name="Google Shape;2605;p42">
            <a:extLst>
              <a:ext uri="{FF2B5EF4-FFF2-40B4-BE49-F238E27FC236}">
                <a16:creationId xmlns:a16="http://schemas.microsoft.com/office/drawing/2014/main" id="{9CDD1EA8-8970-4542-AE05-0FDBAD2FA2FB}"/>
              </a:ext>
            </a:extLst>
          </p:cNvPr>
          <p:cNvSpPr txBox="1"/>
          <p:nvPr/>
        </p:nvSpPr>
        <p:spPr>
          <a:xfrm>
            <a:off x="3394708" y="1209965"/>
            <a:ext cx="1942488" cy="489505"/>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chemeClr val="bg1"/>
                </a:solidFill>
                <a:effectLst/>
                <a:uLnTx/>
                <a:uFillTx/>
                <a:latin typeface="Roboto"/>
                <a:ea typeface="Roboto"/>
                <a:cs typeface="Roboto"/>
                <a:sym typeface="Roboto"/>
              </a:rPr>
              <a:t>Engineer - Structural: </a:t>
            </a:r>
          </a:p>
          <a:p>
            <a:pPr lvl="0" algn="ctr">
              <a:buClr>
                <a:srgbClr val="000000"/>
              </a:buClr>
              <a:defRPr/>
            </a:pPr>
            <a:r>
              <a:rPr lang="en-US" sz="1100" kern="0" dirty="0">
                <a:solidFill>
                  <a:schemeClr val="bg1"/>
                </a:solidFill>
                <a:latin typeface="Roboto"/>
                <a:ea typeface="Roboto"/>
                <a:cs typeface="Roboto"/>
                <a:sym typeface="Roboto"/>
              </a:rPr>
              <a:t>Waterman Group</a:t>
            </a:r>
            <a:endParaRPr kumimoji="0" lang="en-US" sz="1100" i="0" u="none" strike="noStrike" kern="0" cap="none" spc="0" normalizeH="0" baseline="0" noProof="0" dirty="0">
              <a:ln>
                <a:noFill/>
              </a:ln>
              <a:solidFill>
                <a:schemeClr val="bg1"/>
              </a:solidFill>
              <a:effectLst/>
              <a:uLnTx/>
              <a:uFillTx/>
              <a:latin typeface="Roboto"/>
              <a:ea typeface="Roboto"/>
              <a:cs typeface="Roboto"/>
              <a:sym typeface="Roboto"/>
            </a:endParaRPr>
          </a:p>
        </p:txBody>
      </p:sp>
      <p:pic>
        <p:nvPicPr>
          <p:cNvPr id="305" name="5ffca679390904-77923214.jpeg">
            <a:extLst>
              <a:ext uri="{FF2B5EF4-FFF2-40B4-BE49-F238E27FC236}">
                <a16:creationId xmlns:a16="http://schemas.microsoft.com/office/drawing/2014/main" id="{5BA594D9-EF53-4BD8-9CCF-4D49461214F6}"/>
              </a:ext>
            </a:extLst>
          </p:cNvPr>
          <p:cNvPicPr/>
          <p:nvPr/>
        </p:nvPicPr>
        <p:blipFill>
          <a:blip r:embed="rId4" cstate="print"/>
          <a:stretch>
            <a:fillRect/>
          </a:stretch>
        </p:blipFill>
        <p:spPr>
          <a:xfrm>
            <a:off x="3259394" y="3016566"/>
            <a:ext cx="2241754" cy="1261559"/>
          </a:xfrm>
          <a:prstGeom prst="rect">
            <a:avLst/>
          </a:prstGeom>
        </p:spPr>
      </p:pic>
      <p:sp>
        <p:nvSpPr>
          <p:cNvPr id="217" name="TextBox 216">
            <a:extLst>
              <a:ext uri="{FF2B5EF4-FFF2-40B4-BE49-F238E27FC236}">
                <a16:creationId xmlns:a16="http://schemas.microsoft.com/office/drawing/2014/main" id="{2B73E9BC-4C0C-42A4-8D32-CF080067920A}"/>
              </a:ext>
            </a:extLst>
          </p:cNvPr>
          <p:cNvSpPr txBox="1"/>
          <p:nvPr/>
        </p:nvSpPr>
        <p:spPr>
          <a:xfrm>
            <a:off x="3539231" y="3022272"/>
            <a:ext cx="1658984" cy="230832"/>
          </a:xfrm>
          <a:prstGeom prst="rect">
            <a:avLst/>
          </a:prstGeom>
          <a:noFill/>
        </p:spPr>
        <p:txBody>
          <a:bodyPr wrap="square" anchor="ctr">
            <a:spAutoFit/>
          </a:bodyPr>
          <a:lstStyle/>
          <a:p>
            <a:pPr algn="ctr" hangingPunct="0">
              <a:lnSpc>
                <a:spcPct val="100000"/>
              </a:lnSpc>
            </a:pPr>
            <a:r>
              <a:rPr lang="en-US" sz="900" dirty="0">
                <a:solidFill>
                  <a:schemeClr val="bg1"/>
                </a:solidFill>
                <a:latin typeface="Times New Roman" panose="02020603050405020304" pitchFamily="18" charset="0"/>
                <a:cs typeface="Times New Roman" panose="02020603050405020304" pitchFamily="18" charset="0"/>
              </a:rPr>
              <a:t>One Heddon  Street</a:t>
            </a:r>
          </a:p>
        </p:txBody>
      </p:sp>
      <p:grpSp>
        <p:nvGrpSpPr>
          <p:cNvPr id="306" name="Google Shape;1763;p35">
            <a:extLst>
              <a:ext uri="{FF2B5EF4-FFF2-40B4-BE49-F238E27FC236}">
                <a16:creationId xmlns:a16="http://schemas.microsoft.com/office/drawing/2014/main" id="{C1B4FB72-5747-4A1F-BE0E-E3511EA70698}"/>
              </a:ext>
            </a:extLst>
          </p:cNvPr>
          <p:cNvGrpSpPr/>
          <p:nvPr/>
        </p:nvGrpSpPr>
        <p:grpSpPr>
          <a:xfrm>
            <a:off x="2051591" y="4043660"/>
            <a:ext cx="264596" cy="258645"/>
            <a:chOff x="4343902" y="2398033"/>
            <a:chExt cx="442887" cy="432927"/>
          </a:xfrm>
          <a:solidFill>
            <a:schemeClr val="bg1"/>
          </a:solidFill>
        </p:grpSpPr>
        <p:sp>
          <p:nvSpPr>
            <p:cNvPr id="307" name="Google Shape;1764;p35">
              <a:extLst>
                <a:ext uri="{FF2B5EF4-FFF2-40B4-BE49-F238E27FC236}">
                  <a16:creationId xmlns:a16="http://schemas.microsoft.com/office/drawing/2014/main" id="{FF4BCFF6-50F4-44B3-A26C-EC23EC4E8EAF}"/>
                </a:ext>
              </a:extLst>
            </p:cNvPr>
            <p:cNvSpPr/>
            <p:nvPr/>
          </p:nvSpPr>
          <p:spPr>
            <a:xfrm flipH="1">
              <a:off x="4537693" y="2644500"/>
              <a:ext cx="51284" cy="51284"/>
            </a:xfrm>
            <a:custGeom>
              <a:avLst/>
              <a:gdLst/>
              <a:ahLst/>
              <a:cxnLst/>
              <a:rect l="l" t="t" r="r" b="b"/>
              <a:pathLst>
                <a:path w="2569" h="2569" extrusionOk="0">
                  <a:moveTo>
                    <a:pt x="1268" y="0"/>
                  </a:moveTo>
                  <a:cubicBezTo>
                    <a:pt x="567" y="0"/>
                    <a:pt x="0" y="567"/>
                    <a:pt x="0" y="1268"/>
                  </a:cubicBezTo>
                  <a:cubicBezTo>
                    <a:pt x="0" y="1968"/>
                    <a:pt x="567" y="2569"/>
                    <a:pt x="1268" y="2569"/>
                  </a:cubicBezTo>
                  <a:cubicBezTo>
                    <a:pt x="1968" y="2569"/>
                    <a:pt x="2569" y="1968"/>
                    <a:pt x="2569" y="1268"/>
                  </a:cubicBezTo>
                  <a:cubicBezTo>
                    <a:pt x="2569" y="567"/>
                    <a:pt x="1968" y="0"/>
                    <a:pt x="1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08" name="Google Shape;1765;p35">
              <a:extLst>
                <a:ext uri="{FF2B5EF4-FFF2-40B4-BE49-F238E27FC236}">
                  <a16:creationId xmlns:a16="http://schemas.microsoft.com/office/drawing/2014/main" id="{3B4BB773-8575-4F08-870C-E3D469E04355}"/>
                </a:ext>
              </a:extLst>
            </p:cNvPr>
            <p:cNvSpPr/>
            <p:nvPr/>
          </p:nvSpPr>
          <p:spPr>
            <a:xfrm flipH="1">
              <a:off x="4541685" y="2669795"/>
              <a:ext cx="43977" cy="75937"/>
            </a:xfrm>
            <a:custGeom>
              <a:avLst/>
              <a:gdLst/>
              <a:ahLst/>
              <a:cxnLst/>
              <a:rect l="l" t="t" r="r" b="b"/>
              <a:pathLst>
                <a:path w="2203" h="3804" extrusionOk="0">
                  <a:moveTo>
                    <a:pt x="468" y="1"/>
                  </a:moveTo>
                  <a:lnTo>
                    <a:pt x="1" y="3804"/>
                  </a:lnTo>
                  <a:lnTo>
                    <a:pt x="2202" y="3804"/>
                  </a:lnTo>
                  <a:lnTo>
                    <a:pt x="17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09" name="Google Shape;1766;p35">
              <a:extLst>
                <a:ext uri="{FF2B5EF4-FFF2-40B4-BE49-F238E27FC236}">
                  <a16:creationId xmlns:a16="http://schemas.microsoft.com/office/drawing/2014/main" id="{E718A3A2-D215-4C2A-BC62-37B091827023}"/>
                </a:ext>
              </a:extLst>
            </p:cNvPr>
            <p:cNvSpPr/>
            <p:nvPr/>
          </p:nvSpPr>
          <p:spPr>
            <a:xfrm flipH="1">
              <a:off x="4656914" y="2421971"/>
              <a:ext cx="129197" cy="116062"/>
            </a:xfrm>
            <a:custGeom>
              <a:avLst/>
              <a:gdLst/>
              <a:ahLst/>
              <a:cxnLst/>
              <a:rect l="l" t="t" r="r" b="b"/>
              <a:pathLst>
                <a:path w="6472" h="5814" extrusionOk="0">
                  <a:moveTo>
                    <a:pt x="3233" y="0"/>
                  </a:moveTo>
                  <a:cubicBezTo>
                    <a:pt x="2435" y="0"/>
                    <a:pt x="1641" y="328"/>
                    <a:pt x="1068" y="972"/>
                  </a:cubicBezTo>
                  <a:cubicBezTo>
                    <a:pt x="0" y="2173"/>
                    <a:pt x="100" y="4008"/>
                    <a:pt x="1301" y="5075"/>
                  </a:cubicBezTo>
                  <a:cubicBezTo>
                    <a:pt x="1858" y="5570"/>
                    <a:pt x="2550" y="5814"/>
                    <a:pt x="3239" y="5814"/>
                  </a:cubicBezTo>
                  <a:cubicBezTo>
                    <a:pt x="4037" y="5814"/>
                    <a:pt x="4831" y="5486"/>
                    <a:pt x="5404" y="4842"/>
                  </a:cubicBezTo>
                  <a:cubicBezTo>
                    <a:pt x="6472" y="3641"/>
                    <a:pt x="6372" y="1806"/>
                    <a:pt x="5171" y="739"/>
                  </a:cubicBezTo>
                  <a:cubicBezTo>
                    <a:pt x="4614" y="244"/>
                    <a:pt x="3922" y="0"/>
                    <a:pt x="3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0" name="Google Shape;1767;p35">
              <a:extLst>
                <a:ext uri="{FF2B5EF4-FFF2-40B4-BE49-F238E27FC236}">
                  <a16:creationId xmlns:a16="http://schemas.microsoft.com/office/drawing/2014/main" id="{4D067C49-5B0A-4E74-BF22-D3F3128B3A3E}"/>
                </a:ext>
              </a:extLst>
            </p:cNvPr>
            <p:cNvSpPr/>
            <p:nvPr/>
          </p:nvSpPr>
          <p:spPr>
            <a:xfrm flipH="1">
              <a:off x="4666235" y="2567914"/>
              <a:ext cx="110552" cy="263046"/>
            </a:xfrm>
            <a:custGeom>
              <a:avLst/>
              <a:gdLst/>
              <a:ahLst/>
              <a:cxnLst/>
              <a:rect l="l" t="t" r="r" b="b"/>
              <a:pathLst>
                <a:path w="5538" h="13177" extrusionOk="0">
                  <a:moveTo>
                    <a:pt x="2769" y="0"/>
                  </a:moveTo>
                  <a:cubicBezTo>
                    <a:pt x="1235" y="0"/>
                    <a:pt x="0" y="1234"/>
                    <a:pt x="0" y="2769"/>
                  </a:cubicBezTo>
                  <a:lnTo>
                    <a:pt x="0" y="10408"/>
                  </a:lnTo>
                  <a:cubicBezTo>
                    <a:pt x="0" y="11909"/>
                    <a:pt x="1235" y="13176"/>
                    <a:pt x="2769" y="13176"/>
                  </a:cubicBezTo>
                  <a:cubicBezTo>
                    <a:pt x="4270" y="13176"/>
                    <a:pt x="5538" y="11909"/>
                    <a:pt x="5538" y="10408"/>
                  </a:cubicBezTo>
                  <a:lnTo>
                    <a:pt x="5538" y="2769"/>
                  </a:lnTo>
                  <a:cubicBezTo>
                    <a:pt x="5538" y="1234"/>
                    <a:pt x="4270" y="0"/>
                    <a:pt x="27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1" name="Google Shape;1768;p35">
              <a:extLst>
                <a:ext uri="{FF2B5EF4-FFF2-40B4-BE49-F238E27FC236}">
                  <a16:creationId xmlns:a16="http://schemas.microsoft.com/office/drawing/2014/main" id="{AFFC03D4-C0FE-4061-9A48-5C08CE8907AD}"/>
                </a:ext>
              </a:extLst>
            </p:cNvPr>
            <p:cNvSpPr/>
            <p:nvPr/>
          </p:nvSpPr>
          <p:spPr>
            <a:xfrm flipH="1">
              <a:off x="4543042" y="2583507"/>
              <a:ext cx="202440" cy="140237"/>
            </a:xfrm>
            <a:custGeom>
              <a:avLst/>
              <a:gdLst/>
              <a:ahLst/>
              <a:cxnLst/>
              <a:rect l="l" t="t" r="r" b="b"/>
              <a:pathLst>
                <a:path w="10141" h="7025" extrusionOk="0">
                  <a:moveTo>
                    <a:pt x="1190" y="1"/>
                  </a:moveTo>
                  <a:cubicBezTo>
                    <a:pt x="937" y="1"/>
                    <a:pt x="681" y="85"/>
                    <a:pt x="467" y="253"/>
                  </a:cubicBezTo>
                  <a:cubicBezTo>
                    <a:pt x="33" y="654"/>
                    <a:pt x="0" y="1321"/>
                    <a:pt x="367" y="1788"/>
                  </a:cubicBezTo>
                  <a:lnTo>
                    <a:pt x="4637" y="6658"/>
                  </a:lnTo>
                  <a:cubicBezTo>
                    <a:pt x="4837" y="6891"/>
                    <a:pt x="5137" y="7025"/>
                    <a:pt x="5437" y="7025"/>
                  </a:cubicBezTo>
                  <a:lnTo>
                    <a:pt x="9073" y="7025"/>
                  </a:lnTo>
                  <a:cubicBezTo>
                    <a:pt x="9674" y="7025"/>
                    <a:pt x="10141" y="6558"/>
                    <a:pt x="10141" y="5957"/>
                  </a:cubicBezTo>
                  <a:cubicBezTo>
                    <a:pt x="10141" y="5390"/>
                    <a:pt x="9674" y="4890"/>
                    <a:pt x="9073" y="4890"/>
                  </a:cubicBezTo>
                  <a:lnTo>
                    <a:pt x="5938" y="4890"/>
                  </a:lnTo>
                  <a:lnTo>
                    <a:pt x="2002" y="353"/>
                  </a:lnTo>
                  <a:cubicBezTo>
                    <a:pt x="1785" y="118"/>
                    <a:pt x="1490" y="1"/>
                    <a:pt x="1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312" name="Google Shape;1769;p35">
              <a:extLst>
                <a:ext uri="{FF2B5EF4-FFF2-40B4-BE49-F238E27FC236}">
                  <a16:creationId xmlns:a16="http://schemas.microsoft.com/office/drawing/2014/main" id="{A8CC9709-9048-421F-8631-72EF9FF17DFD}"/>
                </a:ext>
              </a:extLst>
            </p:cNvPr>
            <p:cNvSpPr/>
            <p:nvPr/>
          </p:nvSpPr>
          <p:spPr>
            <a:xfrm flipH="1">
              <a:off x="4343902" y="2421971"/>
              <a:ext cx="129197" cy="116062"/>
            </a:xfrm>
            <a:custGeom>
              <a:avLst/>
              <a:gdLst/>
              <a:ahLst/>
              <a:cxnLst/>
              <a:rect l="l" t="t" r="r" b="b"/>
              <a:pathLst>
                <a:path w="6472" h="5814" extrusionOk="0">
                  <a:moveTo>
                    <a:pt x="3239" y="0"/>
                  </a:moveTo>
                  <a:cubicBezTo>
                    <a:pt x="2550" y="0"/>
                    <a:pt x="1857" y="244"/>
                    <a:pt x="1301" y="739"/>
                  </a:cubicBezTo>
                  <a:cubicBezTo>
                    <a:pt x="100" y="1806"/>
                    <a:pt x="0" y="3641"/>
                    <a:pt x="1068" y="4842"/>
                  </a:cubicBezTo>
                  <a:cubicBezTo>
                    <a:pt x="1641" y="5486"/>
                    <a:pt x="2434" y="5814"/>
                    <a:pt x="3233" y="5814"/>
                  </a:cubicBezTo>
                  <a:cubicBezTo>
                    <a:pt x="3922" y="5814"/>
                    <a:pt x="4614" y="5570"/>
                    <a:pt x="5171" y="5075"/>
                  </a:cubicBezTo>
                  <a:cubicBezTo>
                    <a:pt x="6371" y="4008"/>
                    <a:pt x="6471" y="2173"/>
                    <a:pt x="5404" y="972"/>
                  </a:cubicBezTo>
                  <a:cubicBezTo>
                    <a:pt x="4831" y="328"/>
                    <a:pt x="4037" y="0"/>
                    <a:pt x="3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3" name="Google Shape;1770;p35">
              <a:extLst>
                <a:ext uri="{FF2B5EF4-FFF2-40B4-BE49-F238E27FC236}">
                  <a16:creationId xmlns:a16="http://schemas.microsoft.com/office/drawing/2014/main" id="{99CC8EB6-E3BC-41FF-985D-20114A85D45D}"/>
                </a:ext>
              </a:extLst>
            </p:cNvPr>
            <p:cNvSpPr/>
            <p:nvPr/>
          </p:nvSpPr>
          <p:spPr>
            <a:xfrm flipH="1">
              <a:off x="4353224" y="2567914"/>
              <a:ext cx="110552" cy="263046"/>
            </a:xfrm>
            <a:custGeom>
              <a:avLst/>
              <a:gdLst/>
              <a:ahLst/>
              <a:cxnLst/>
              <a:rect l="l" t="t" r="r" b="b"/>
              <a:pathLst>
                <a:path w="5538" h="13177" extrusionOk="0">
                  <a:moveTo>
                    <a:pt x="2769" y="0"/>
                  </a:moveTo>
                  <a:cubicBezTo>
                    <a:pt x="1234" y="0"/>
                    <a:pt x="0" y="1234"/>
                    <a:pt x="0" y="2769"/>
                  </a:cubicBezTo>
                  <a:lnTo>
                    <a:pt x="0" y="10408"/>
                  </a:lnTo>
                  <a:cubicBezTo>
                    <a:pt x="0" y="11909"/>
                    <a:pt x="1268" y="13176"/>
                    <a:pt x="2769" y="13176"/>
                  </a:cubicBezTo>
                  <a:cubicBezTo>
                    <a:pt x="4303" y="13176"/>
                    <a:pt x="5537" y="11909"/>
                    <a:pt x="5537" y="10408"/>
                  </a:cubicBezTo>
                  <a:lnTo>
                    <a:pt x="5537" y="2769"/>
                  </a:lnTo>
                  <a:cubicBezTo>
                    <a:pt x="5537" y="1234"/>
                    <a:pt x="4303" y="0"/>
                    <a:pt x="27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4" name="Google Shape;1771;p35">
              <a:extLst>
                <a:ext uri="{FF2B5EF4-FFF2-40B4-BE49-F238E27FC236}">
                  <a16:creationId xmlns:a16="http://schemas.microsoft.com/office/drawing/2014/main" id="{3886D364-17B3-4292-A5F3-84A144E7E155}"/>
                </a:ext>
              </a:extLst>
            </p:cNvPr>
            <p:cNvSpPr/>
            <p:nvPr/>
          </p:nvSpPr>
          <p:spPr>
            <a:xfrm flipH="1">
              <a:off x="4384540" y="2583507"/>
              <a:ext cx="202440" cy="140237"/>
            </a:xfrm>
            <a:custGeom>
              <a:avLst/>
              <a:gdLst/>
              <a:ahLst/>
              <a:cxnLst/>
              <a:rect l="l" t="t" r="r" b="b"/>
              <a:pathLst>
                <a:path w="10141" h="7025" extrusionOk="0">
                  <a:moveTo>
                    <a:pt x="8950" y="1"/>
                  </a:moveTo>
                  <a:cubicBezTo>
                    <a:pt x="8651" y="1"/>
                    <a:pt x="8356" y="118"/>
                    <a:pt x="8139" y="353"/>
                  </a:cubicBezTo>
                  <a:lnTo>
                    <a:pt x="4203" y="4890"/>
                  </a:lnTo>
                  <a:lnTo>
                    <a:pt x="1068" y="4890"/>
                  </a:lnTo>
                  <a:cubicBezTo>
                    <a:pt x="467" y="4890"/>
                    <a:pt x="0" y="5390"/>
                    <a:pt x="0" y="5957"/>
                  </a:cubicBezTo>
                  <a:cubicBezTo>
                    <a:pt x="0" y="6558"/>
                    <a:pt x="467" y="7025"/>
                    <a:pt x="1068" y="7025"/>
                  </a:cubicBezTo>
                  <a:lnTo>
                    <a:pt x="4703" y="7025"/>
                  </a:lnTo>
                  <a:cubicBezTo>
                    <a:pt x="5004" y="7025"/>
                    <a:pt x="5304" y="6891"/>
                    <a:pt x="5504" y="6658"/>
                  </a:cubicBezTo>
                  <a:lnTo>
                    <a:pt x="9774" y="1754"/>
                  </a:lnTo>
                  <a:cubicBezTo>
                    <a:pt x="10141" y="1321"/>
                    <a:pt x="10107" y="654"/>
                    <a:pt x="9674" y="253"/>
                  </a:cubicBezTo>
                  <a:cubicBezTo>
                    <a:pt x="9460" y="85"/>
                    <a:pt x="9204" y="1"/>
                    <a:pt x="89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5" name="Google Shape;1772;p35">
              <a:extLst>
                <a:ext uri="{FF2B5EF4-FFF2-40B4-BE49-F238E27FC236}">
                  <a16:creationId xmlns:a16="http://schemas.microsoft.com/office/drawing/2014/main" id="{5D854D3C-FDF1-4668-AA0B-C112B6702B30}"/>
                </a:ext>
              </a:extLst>
            </p:cNvPr>
            <p:cNvSpPr/>
            <p:nvPr/>
          </p:nvSpPr>
          <p:spPr>
            <a:xfrm flipH="1">
              <a:off x="4528371" y="2673129"/>
              <a:ext cx="63281" cy="63281"/>
            </a:xfrm>
            <a:custGeom>
              <a:avLst/>
              <a:gdLst/>
              <a:ahLst/>
              <a:cxnLst/>
              <a:rect l="l" t="t" r="r" b="b"/>
              <a:pathLst>
                <a:path w="3170" h="3170" extrusionOk="0">
                  <a:moveTo>
                    <a:pt x="1568" y="1"/>
                  </a:moveTo>
                  <a:cubicBezTo>
                    <a:pt x="701" y="1"/>
                    <a:pt x="1" y="701"/>
                    <a:pt x="1" y="1568"/>
                  </a:cubicBezTo>
                  <a:cubicBezTo>
                    <a:pt x="1" y="2436"/>
                    <a:pt x="701" y="3170"/>
                    <a:pt x="1568" y="3170"/>
                  </a:cubicBezTo>
                  <a:cubicBezTo>
                    <a:pt x="2469" y="3170"/>
                    <a:pt x="3170" y="2436"/>
                    <a:pt x="3170" y="1568"/>
                  </a:cubicBezTo>
                  <a:cubicBezTo>
                    <a:pt x="3170" y="701"/>
                    <a:pt x="2469" y="1"/>
                    <a:pt x="15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6" name="Google Shape;1773;p35">
              <a:extLst>
                <a:ext uri="{FF2B5EF4-FFF2-40B4-BE49-F238E27FC236}">
                  <a16:creationId xmlns:a16="http://schemas.microsoft.com/office/drawing/2014/main" id="{FACDEE78-88EF-41DE-A11C-2B835C5D98ED}"/>
                </a:ext>
              </a:extLst>
            </p:cNvPr>
            <p:cNvSpPr/>
            <p:nvPr/>
          </p:nvSpPr>
          <p:spPr>
            <a:xfrm flipH="1">
              <a:off x="4655576" y="2398033"/>
              <a:ext cx="131214" cy="67334"/>
            </a:xfrm>
            <a:custGeom>
              <a:avLst/>
              <a:gdLst/>
              <a:ahLst/>
              <a:cxnLst/>
              <a:rect l="l" t="t" r="r" b="b"/>
              <a:pathLst>
                <a:path w="6573" h="3373" extrusionOk="0">
                  <a:moveTo>
                    <a:pt x="3327" y="1"/>
                  </a:moveTo>
                  <a:cubicBezTo>
                    <a:pt x="3286" y="1"/>
                    <a:pt x="3245" y="2"/>
                    <a:pt x="3203" y="3"/>
                  </a:cubicBezTo>
                  <a:cubicBezTo>
                    <a:pt x="1402" y="70"/>
                    <a:pt x="1" y="1571"/>
                    <a:pt x="68" y="3372"/>
                  </a:cubicBezTo>
                  <a:lnTo>
                    <a:pt x="6572" y="3139"/>
                  </a:lnTo>
                  <a:cubicBezTo>
                    <a:pt x="6507" y="1379"/>
                    <a:pt x="5073" y="1"/>
                    <a:pt x="33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7" name="Google Shape;1774;p35">
              <a:extLst>
                <a:ext uri="{FF2B5EF4-FFF2-40B4-BE49-F238E27FC236}">
                  <a16:creationId xmlns:a16="http://schemas.microsoft.com/office/drawing/2014/main" id="{B06EA269-3FBE-4FE7-9698-F28AA21A5040}"/>
                </a:ext>
              </a:extLst>
            </p:cNvPr>
            <p:cNvSpPr/>
            <p:nvPr/>
          </p:nvSpPr>
          <p:spPr>
            <a:xfrm flipH="1">
              <a:off x="4644936" y="2460683"/>
              <a:ext cx="137841" cy="4691"/>
            </a:xfrm>
            <a:custGeom>
              <a:avLst/>
              <a:gdLst/>
              <a:ahLst/>
              <a:cxnLst/>
              <a:rect l="l" t="t" r="r" b="b"/>
              <a:pathLst>
                <a:path w="6905" h="235" fill="none" extrusionOk="0">
                  <a:moveTo>
                    <a:pt x="0" y="234"/>
                  </a:moveTo>
                  <a:lnTo>
                    <a:pt x="6905" y="1"/>
                  </a:lnTo>
                </a:path>
              </a:pathLst>
            </a:custGeom>
            <a:grpFill/>
            <a:ln w="166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18" name="Google Shape;1775;p35">
              <a:extLst>
                <a:ext uri="{FF2B5EF4-FFF2-40B4-BE49-F238E27FC236}">
                  <a16:creationId xmlns:a16="http://schemas.microsoft.com/office/drawing/2014/main" id="{DFB940C6-FCF7-4FB1-B92A-3D0B1E608571}"/>
                </a:ext>
              </a:extLst>
            </p:cNvPr>
            <p:cNvSpPr/>
            <p:nvPr/>
          </p:nvSpPr>
          <p:spPr>
            <a:xfrm flipH="1">
              <a:off x="4519050" y="2535951"/>
              <a:ext cx="87915" cy="95241"/>
            </a:xfrm>
            <a:custGeom>
              <a:avLst/>
              <a:gdLst/>
              <a:ahLst/>
              <a:cxnLst/>
              <a:rect l="l" t="t" r="r" b="b"/>
              <a:pathLst>
                <a:path w="4404" h="4771" extrusionOk="0">
                  <a:moveTo>
                    <a:pt x="2902" y="0"/>
                  </a:moveTo>
                  <a:cubicBezTo>
                    <a:pt x="1868" y="0"/>
                    <a:pt x="901" y="667"/>
                    <a:pt x="534" y="1601"/>
                  </a:cubicBezTo>
                  <a:lnTo>
                    <a:pt x="0" y="1601"/>
                  </a:lnTo>
                  <a:lnTo>
                    <a:pt x="0" y="2202"/>
                  </a:lnTo>
                  <a:lnTo>
                    <a:pt x="401" y="2202"/>
                  </a:lnTo>
                  <a:cubicBezTo>
                    <a:pt x="401" y="2268"/>
                    <a:pt x="401" y="2335"/>
                    <a:pt x="401" y="2402"/>
                  </a:cubicBezTo>
                  <a:cubicBezTo>
                    <a:pt x="401" y="2435"/>
                    <a:pt x="401" y="2502"/>
                    <a:pt x="401" y="2569"/>
                  </a:cubicBezTo>
                  <a:lnTo>
                    <a:pt x="0" y="2569"/>
                  </a:lnTo>
                  <a:lnTo>
                    <a:pt x="0" y="3169"/>
                  </a:lnTo>
                  <a:lnTo>
                    <a:pt x="534" y="3169"/>
                  </a:lnTo>
                  <a:cubicBezTo>
                    <a:pt x="901" y="4103"/>
                    <a:pt x="1868" y="4770"/>
                    <a:pt x="2902" y="4770"/>
                  </a:cubicBezTo>
                  <a:cubicBezTo>
                    <a:pt x="3903" y="4770"/>
                    <a:pt x="4404" y="4336"/>
                    <a:pt x="4404" y="4336"/>
                  </a:cubicBezTo>
                  <a:lnTo>
                    <a:pt x="3970" y="3436"/>
                  </a:lnTo>
                  <a:cubicBezTo>
                    <a:pt x="3970" y="3436"/>
                    <a:pt x="3603" y="3703"/>
                    <a:pt x="3069" y="3703"/>
                  </a:cubicBezTo>
                  <a:cubicBezTo>
                    <a:pt x="2435" y="3703"/>
                    <a:pt x="2035" y="3469"/>
                    <a:pt x="1802" y="3169"/>
                  </a:cubicBezTo>
                  <a:lnTo>
                    <a:pt x="3503" y="3169"/>
                  </a:lnTo>
                  <a:lnTo>
                    <a:pt x="3503" y="2569"/>
                  </a:lnTo>
                  <a:lnTo>
                    <a:pt x="1568" y="2569"/>
                  </a:lnTo>
                  <a:cubicBezTo>
                    <a:pt x="1535" y="2502"/>
                    <a:pt x="1535" y="2435"/>
                    <a:pt x="1535" y="2368"/>
                  </a:cubicBezTo>
                  <a:cubicBezTo>
                    <a:pt x="1535" y="2335"/>
                    <a:pt x="1535" y="2268"/>
                    <a:pt x="1568" y="2235"/>
                  </a:cubicBezTo>
                  <a:lnTo>
                    <a:pt x="1568" y="2202"/>
                  </a:lnTo>
                  <a:lnTo>
                    <a:pt x="3503" y="2202"/>
                  </a:lnTo>
                  <a:lnTo>
                    <a:pt x="3503" y="1601"/>
                  </a:lnTo>
                  <a:lnTo>
                    <a:pt x="1802" y="1601"/>
                  </a:lnTo>
                  <a:cubicBezTo>
                    <a:pt x="2035" y="1301"/>
                    <a:pt x="2435" y="1067"/>
                    <a:pt x="3069" y="1067"/>
                  </a:cubicBezTo>
                  <a:cubicBezTo>
                    <a:pt x="3603" y="1067"/>
                    <a:pt x="3970" y="1334"/>
                    <a:pt x="3970" y="1334"/>
                  </a:cubicBezTo>
                  <a:lnTo>
                    <a:pt x="4404" y="434"/>
                  </a:lnTo>
                  <a:cubicBezTo>
                    <a:pt x="4404" y="434"/>
                    <a:pt x="3903" y="0"/>
                    <a:pt x="29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nvGrpSpPr>
          <p:cNvPr id="319" name="Google Shape;2304;p43">
            <a:extLst>
              <a:ext uri="{FF2B5EF4-FFF2-40B4-BE49-F238E27FC236}">
                <a16:creationId xmlns:a16="http://schemas.microsoft.com/office/drawing/2014/main" id="{CE48EE93-5B6A-4132-8E70-BCA0A73B260C}"/>
              </a:ext>
            </a:extLst>
          </p:cNvPr>
          <p:cNvGrpSpPr/>
          <p:nvPr/>
        </p:nvGrpSpPr>
        <p:grpSpPr>
          <a:xfrm>
            <a:off x="6440736" y="4031194"/>
            <a:ext cx="283586" cy="283578"/>
            <a:chOff x="1276224" y="1281657"/>
            <a:chExt cx="549631" cy="549616"/>
          </a:xfrm>
          <a:solidFill>
            <a:schemeClr val="bg1"/>
          </a:solidFill>
        </p:grpSpPr>
        <p:sp>
          <p:nvSpPr>
            <p:cNvPr id="320" name="Google Shape;2305;p43">
              <a:extLst>
                <a:ext uri="{FF2B5EF4-FFF2-40B4-BE49-F238E27FC236}">
                  <a16:creationId xmlns:a16="http://schemas.microsoft.com/office/drawing/2014/main" id="{0297E290-14BC-4C83-AE8F-8ECE7227F7BA}"/>
                </a:ext>
              </a:extLst>
            </p:cNvPr>
            <p:cNvSpPr/>
            <p:nvPr/>
          </p:nvSpPr>
          <p:spPr>
            <a:xfrm>
              <a:off x="1276224" y="1281657"/>
              <a:ext cx="549631" cy="549616"/>
            </a:xfrm>
            <a:custGeom>
              <a:avLst/>
              <a:gdLst/>
              <a:ahLst/>
              <a:cxnLst/>
              <a:rect l="l" t="t" r="r" b="b"/>
              <a:pathLst>
                <a:path w="38429" h="38428" extrusionOk="0">
                  <a:moveTo>
                    <a:pt x="19215" y="0"/>
                  </a:moveTo>
                  <a:cubicBezTo>
                    <a:pt x="8607" y="0"/>
                    <a:pt x="1" y="8607"/>
                    <a:pt x="1" y="19214"/>
                  </a:cubicBezTo>
                  <a:cubicBezTo>
                    <a:pt x="1" y="29822"/>
                    <a:pt x="8607" y="38428"/>
                    <a:pt x="19215" y="38428"/>
                  </a:cubicBezTo>
                  <a:cubicBezTo>
                    <a:pt x="29822" y="38428"/>
                    <a:pt x="38428" y="29822"/>
                    <a:pt x="38428" y="19214"/>
                  </a:cubicBezTo>
                  <a:cubicBezTo>
                    <a:pt x="38428" y="8607"/>
                    <a:pt x="29822" y="0"/>
                    <a:pt x="19215" y="0"/>
                  </a:cubicBezTo>
                  <a:close/>
                  <a:moveTo>
                    <a:pt x="19215" y="34959"/>
                  </a:moveTo>
                  <a:cubicBezTo>
                    <a:pt x="10508" y="34959"/>
                    <a:pt x="3470" y="27920"/>
                    <a:pt x="3470" y="19214"/>
                  </a:cubicBezTo>
                  <a:cubicBezTo>
                    <a:pt x="3470" y="10541"/>
                    <a:pt x="10508" y="3470"/>
                    <a:pt x="19215" y="3470"/>
                  </a:cubicBezTo>
                  <a:cubicBezTo>
                    <a:pt x="27888" y="3470"/>
                    <a:pt x="34959" y="10541"/>
                    <a:pt x="34959" y="19214"/>
                  </a:cubicBezTo>
                  <a:cubicBezTo>
                    <a:pt x="34959" y="27920"/>
                    <a:pt x="27921" y="34959"/>
                    <a:pt x="19215" y="34959"/>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21" name="Google Shape;2306;p43">
              <a:extLst>
                <a:ext uri="{FF2B5EF4-FFF2-40B4-BE49-F238E27FC236}">
                  <a16:creationId xmlns:a16="http://schemas.microsoft.com/office/drawing/2014/main" id="{A67D6372-686C-4CD4-9CEF-C44293DBE465}"/>
                </a:ext>
              </a:extLst>
            </p:cNvPr>
            <p:cNvSpPr/>
            <p:nvPr/>
          </p:nvSpPr>
          <p:spPr>
            <a:xfrm>
              <a:off x="1552981" y="1581304"/>
              <a:ext cx="30064" cy="59656"/>
            </a:xfrm>
            <a:custGeom>
              <a:avLst/>
              <a:gdLst/>
              <a:ahLst/>
              <a:cxnLst/>
              <a:rect l="l" t="t" r="r" b="b"/>
              <a:pathLst>
                <a:path w="2102" h="4171" extrusionOk="0">
                  <a:moveTo>
                    <a:pt x="1468" y="868"/>
                  </a:moveTo>
                  <a:cubicBezTo>
                    <a:pt x="1068" y="534"/>
                    <a:pt x="601" y="268"/>
                    <a:pt x="0" y="1"/>
                  </a:cubicBezTo>
                  <a:lnTo>
                    <a:pt x="0" y="4170"/>
                  </a:lnTo>
                  <a:cubicBezTo>
                    <a:pt x="701" y="4104"/>
                    <a:pt x="1234" y="3870"/>
                    <a:pt x="1568" y="3503"/>
                  </a:cubicBezTo>
                  <a:cubicBezTo>
                    <a:pt x="1901" y="3136"/>
                    <a:pt x="2102" y="2669"/>
                    <a:pt x="2102" y="2102"/>
                  </a:cubicBezTo>
                  <a:cubicBezTo>
                    <a:pt x="2102" y="1602"/>
                    <a:pt x="1868" y="1202"/>
                    <a:pt x="1468" y="86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22" name="Google Shape;2307;p43">
              <a:extLst>
                <a:ext uri="{FF2B5EF4-FFF2-40B4-BE49-F238E27FC236}">
                  <a16:creationId xmlns:a16="http://schemas.microsoft.com/office/drawing/2014/main" id="{B2C8093D-5225-45A9-9143-7B9EE46F4CCB}"/>
                </a:ext>
              </a:extLst>
            </p:cNvPr>
            <p:cNvSpPr/>
            <p:nvPr/>
          </p:nvSpPr>
          <p:spPr>
            <a:xfrm>
              <a:off x="1354010" y="1359916"/>
              <a:ext cx="393605" cy="393605"/>
            </a:xfrm>
            <a:custGeom>
              <a:avLst/>
              <a:gdLst/>
              <a:ahLst/>
              <a:cxnLst/>
              <a:rect l="l" t="t" r="r" b="b"/>
              <a:pathLst>
                <a:path w="27520" h="27520" extrusionOk="0">
                  <a:moveTo>
                    <a:pt x="13777" y="0"/>
                  </a:moveTo>
                  <a:cubicBezTo>
                    <a:pt x="6171" y="0"/>
                    <a:pt x="0" y="6138"/>
                    <a:pt x="0" y="13743"/>
                  </a:cubicBezTo>
                  <a:cubicBezTo>
                    <a:pt x="0" y="21349"/>
                    <a:pt x="6171" y="27520"/>
                    <a:pt x="13777" y="27520"/>
                  </a:cubicBezTo>
                  <a:cubicBezTo>
                    <a:pt x="21382" y="27520"/>
                    <a:pt x="27520" y="21349"/>
                    <a:pt x="27520" y="13743"/>
                  </a:cubicBezTo>
                  <a:cubicBezTo>
                    <a:pt x="27520" y="6138"/>
                    <a:pt x="21382" y="0"/>
                    <a:pt x="13777" y="0"/>
                  </a:cubicBezTo>
                  <a:close/>
                  <a:moveTo>
                    <a:pt x="17980" y="20648"/>
                  </a:moveTo>
                  <a:cubicBezTo>
                    <a:pt x="17246" y="21482"/>
                    <a:pt x="16245" y="22016"/>
                    <a:pt x="14944" y="22249"/>
                  </a:cubicBezTo>
                  <a:lnTo>
                    <a:pt x="14944" y="24451"/>
                  </a:lnTo>
                  <a:lnTo>
                    <a:pt x="12476" y="24451"/>
                  </a:lnTo>
                  <a:lnTo>
                    <a:pt x="12476" y="22383"/>
                  </a:lnTo>
                  <a:cubicBezTo>
                    <a:pt x="11575" y="22349"/>
                    <a:pt x="10775" y="22249"/>
                    <a:pt x="10107" y="22083"/>
                  </a:cubicBezTo>
                  <a:cubicBezTo>
                    <a:pt x="9407" y="21916"/>
                    <a:pt x="8873" y="21749"/>
                    <a:pt x="8506" y="21549"/>
                  </a:cubicBezTo>
                  <a:lnTo>
                    <a:pt x="9440" y="18814"/>
                  </a:lnTo>
                  <a:cubicBezTo>
                    <a:pt x="9707" y="18980"/>
                    <a:pt x="10107" y="19147"/>
                    <a:pt x="10641" y="19314"/>
                  </a:cubicBezTo>
                  <a:cubicBezTo>
                    <a:pt x="11141" y="19481"/>
                    <a:pt x="11775" y="19581"/>
                    <a:pt x="12476" y="19647"/>
                  </a:cubicBezTo>
                  <a:lnTo>
                    <a:pt x="12476" y="14811"/>
                  </a:lnTo>
                  <a:cubicBezTo>
                    <a:pt x="11975" y="14610"/>
                    <a:pt x="11508" y="14344"/>
                    <a:pt x="11008" y="14077"/>
                  </a:cubicBezTo>
                  <a:cubicBezTo>
                    <a:pt x="10541" y="13810"/>
                    <a:pt x="10107" y="13476"/>
                    <a:pt x="9707" y="13109"/>
                  </a:cubicBezTo>
                  <a:cubicBezTo>
                    <a:pt x="9340" y="12742"/>
                    <a:pt x="9040" y="12275"/>
                    <a:pt x="8806" y="11742"/>
                  </a:cubicBezTo>
                  <a:cubicBezTo>
                    <a:pt x="8573" y="11208"/>
                    <a:pt x="8440" y="10574"/>
                    <a:pt x="8440" y="9840"/>
                  </a:cubicBezTo>
                  <a:cubicBezTo>
                    <a:pt x="8440" y="8473"/>
                    <a:pt x="8806" y="7439"/>
                    <a:pt x="9540" y="6671"/>
                  </a:cubicBezTo>
                  <a:cubicBezTo>
                    <a:pt x="10274" y="5904"/>
                    <a:pt x="11242" y="5437"/>
                    <a:pt x="12476" y="5204"/>
                  </a:cubicBezTo>
                  <a:lnTo>
                    <a:pt x="12476" y="3036"/>
                  </a:lnTo>
                  <a:lnTo>
                    <a:pt x="14944" y="3036"/>
                  </a:lnTo>
                  <a:lnTo>
                    <a:pt x="14944" y="5104"/>
                  </a:lnTo>
                  <a:cubicBezTo>
                    <a:pt x="15645" y="5170"/>
                    <a:pt x="16245" y="5237"/>
                    <a:pt x="16779" y="5404"/>
                  </a:cubicBezTo>
                  <a:cubicBezTo>
                    <a:pt x="17313" y="5537"/>
                    <a:pt x="17780" y="5704"/>
                    <a:pt x="18247" y="5871"/>
                  </a:cubicBezTo>
                  <a:lnTo>
                    <a:pt x="17379" y="8506"/>
                  </a:lnTo>
                  <a:cubicBezTo>
                    <a:pt x="17112" y="8373"/>
                    <a:pt x="16779" y="8239"/>
                    <a:pt x="16345" y="8139"/>
                  </a:cubicBezTo>
                  <a:cubicBezTo>
                    <a:pt x="15945" y="8006"/>
                    <a:pt x="15478" y="7906"/>
                    <a:pt x="14944" y="7839"/>
                  </a:cubicBezTo>
                  <a:lnTo>
                    <a:pt x="14944" y="12309"/>
                  </a:lnTo>
                  <a:cubicBezTo>
                    <a:pt x="15445" y="12542"/>
                    <a:pt x="15945" y="12809"/>
                    <a:pt x="16445" y="13076"/>
                  </a:cubicBezTo>
                  <a:cubicBezTo>
                    <a:pt x="16946" y="13343"/>
                    <a:pt x="17379" y="13676"/>
                    <a:pt x="17780" y="14077"/>
                  </a:cubicBezTo>
                  <a:cubicBezTo>
                    <a:pt x="18146" y="14444"/>
                    <a:pt x="18480" y="14877"/>
                    <a:pt x="18714" y="15411"/>
                  </a:cubicBezTo>
                  <a:cubicBezTo>
                    <a:pt x="18980" y="15911"/>
                    <a:pt x="19080" y="16545"/>
                    <a:pt x="19080" y="17246"/>
                  </a:cubicBezTo>
                  <a:cubicBezTo>
                    <a:pt x="19080" y="18713"/>
                    <a:pt x="18714" y="19848"/>
                    <a:pt x="17980" y="2064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23" name="Google Shape;2308;p43">
              <a:extLst>
                <a:ext uri="{FF2B5EF4-FFF2-40B4-BE49-F238E27FC236}">
                  <a16:creationId xmlns:a16="http://schemas.microsoft.com/office/drawing/2014/main" id="{17873943-E1F3-45B0-AE2F-45461E96AD2C}"/>
                </a:ext>
              </a:extLst>
            </p:cNvPr>
            <p:cNvSpPr/>
            <p:nvPr/>
          </p:nvSpPr>
          <p:spPr>
            <a:xfrm>
              <a:off x="1519094" y="1471089"/>
              <a:ext cx="28162" cy="55351"/>
            </a:xfrm>
            <a:custGeom>
              <a:avLst/>
              <a:gdLst/>
              <a:ahLst/>
              <a:cxnLst/>
              <a:rect l="l" t="t" r="r" b="b"/>
              <a:pathLst>
                <a:path w="1969" h="3870" extrusionOk="0">
                  <a:moveTo>
                    <a:pt x="1" y="1802"/>
                  </a:moveTo>
                  <a:cubicBezTo>
                    <a:pt x="1" y="2269"/>
                    <a:pt x="201" y="2669"/>
                    <a:pt x="568" y="3002"/>
                  </a:cubicBezTo>
                  <a:cubicBezTo>
                    <a:pt x="935" y="3303"/>
                    <a:pt x="1402" y="3603"/>
                    <a:pt x="1969" y="3870"/>
                  </a:cubicBezTo>
                  <a:lnTo>
                    <a:pt x="1969" y="0"/>
                  </a:lnTo>
                  <a:cubicBezTo>
                    <a:pt x="1202" y="34"/>
                    <a:pt x="701" y="234"/>
                    <a:pt x="434" y="567"/>
                  </a:cubicBezTo>
                  <a:cubicBezTo>
                    <a:pt x="134" y="901"/>
                    <a:pt x="1" y="1301"/>
                    <a:pt x="1" y="1802"/>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nvGrpSpPr>
          <p:cNvPr id="324" name="Google Shape;1711;p34">
            <a:extLst>
              <a:ext uri="{FF2B5EF4-FFF2-40B4-BE49-F238E27FC236}">
                <a16:creationId xmlns:a16="http://schemas.microsoft.com/office/drawing/2014/main" id="{27528692-5069-466F-8C43-9B3FDCA674B1}"/>
              </a:ext>
            </a:extLst>
          </p:cNvPr>
          <p:cNvGrpSpPr/>
          <p:nvPr/>
        </p:nvGrpSpPr>
        <p:grpSpPr>
          <a:xfrm>
            <a:off x="6434919" y="3041513"/>
            <a:ext cx="298925" cy="257498"/>
            <a:chOff x="1340696" y="2141866"/>
            <a:chExt cx="559431" cy="481902"/>
          </a:xfrm>
          <a:noFill/>
        </p:grpSpPr>
        <p:sp>
          <p:nvSpPr>
            <p:cNvPr id="325" name="Google Shape;1712;p34">
              <a:extLst>
                <a:ext uri="{FF2B5EF4-FFF2-40B4-BE49-F238E27FC236}">
                  <a16:creationId xmlns:a16="http://schemas.microsoft.com/office/drawing/2014/main" id="{4F331DB8-7789-456D-ADFC-664EBC66700D}"/>
                </a:ext>
              </a:extLst>
            </p:cNvPr>
            <p:cNvSpPr/>
            <p:nvPr/>
          </p:nvSpPr>
          <p:spPr>
            <a:xfrm>
              <a:off x="1355325" y="2152025"/>
              <a:ext cx="532475" cy="464500"/>
            </a:xfrm>
            <a:custGeom>
              <a:avLst/>
              <a:gdLst/>
              <a:ahLst/>
              <a:cxnLst/>
              <a:rect l="l" t="t" r="r" b="b"/>
              <a:pathLst>
                <a:path w="21299" h="18580" extrusionOk="0">
                  <a:moveTo>
                    <a:pt x="8021" y="0"/>
                  </a:moveTo>
                  <a:lnTo>
                    <a:pt x="5710" y="635"/>
                  </a:lnTo>
                  <a:lnTo>
                    <a:pt x="4395" y="2266"/>
                  </a:lnTo>
                  <a:lnTo>
                    <a:pt x="3716" y="3897"/>
                  </a:lnTo>
                  <a:lnTo>
                    <a:pt x="3852" y="6118"/>
                  </a:lnTo>
                  <a:lnTo>
                    <a:pt x="4713" y="9018"/>
                  </a:lnTo>
                  <a:lnTo>
                    <a:pt x="4939" y="9562"/>
                  </a:lnTo>
                  <a:lnTo>
                    <a:pt x="2175" y="13187"/>
                  </a:lnTo>
                  <a:lnTo>
                    <a:pt x="0" y="16903"/>
                  </a:lnTo>
                  <a:lnTo>
                    <a:pt x="543" y="17447"/>
                  </a:lnTo>
                  <a:lnTo>
                    <a:pt x="11420" y="18218"/>
                  </a:lnTo>
                  <a:lnTo>
                    <a:pt x="15407" y="18580"/>
                  </a:lnTo>
                  <a:lnTo>
                    <a:pt x="16631" y="17946"/>
                  </a:lnTo>
                  <a:lnTo>
                    <a:pt x="19350" y="13414"/>
                  </a:lnTo>
                  <a:lnTo>
                    <a:pt x="21299" y="10197"/>
                  </a:lnTo>
                  <a:lnTo>
                    <a:pt x="21072" y="9562"/>
                  </a:lnTo>
                  <a:lnTo>
                    <a:pt x="9290" y="9154"/>
                  </a:lnTo>
                  <a:lnTo>
                    <a:pt x="10966" y="4215"/>
                  </a:lnTo>
                  <a:lnTo>
                    <a:pt x="10921" y="1858"/>
                  </a:lnTo>
                  <a:lnTo>
                    <a:pt x="9969" y="317"/>
                  </a:lnTo>
                  <a:close/>
                </a:path>
              </a:pathLst>
            </a:custGeom>
            <a:grpFill/>
            <a:ln>
              <a:solidFill>
                <a:schemeClr val="bg1"/>
              </a:solidFill>
            </a:ln>
          </p:spPr>
          <p:txBody>
            <a:bodyPr/>
            <a:lstStyle/>
            <a:p>
              <a:endParaRPr lang="en-IN">
                <a:solidFill>
                  <a:schemeClr val="bg1"/>
                </a:solidFill>
              </a:endParaRPr>
            </a:p>
          </p:txBody>
        </p:sp>
        <p:grpSp>
          <p:nvGrpSpPr>
            <p:cNvPr id="326" name="Google Shape;1713;p34">
              <a:extLst>
                <a:ext uri="{FF2B5EF4-FFF2-40B4-BE49-F238E27FC236}">
                  <a16:creationId xmlns:a16="http://schemas.microsoft.com/office/drawing/2014/main" id="{B596F701-EB71-428D-87AA-FD11889C2F12}"/>
                </a:ext>
              </a:extLst>
            </p:cNvPr>
            <p:cNvGrpSpPr/>
            <p:nvPr/>
          </p:nvGrpSpPr>
          <p:grpSpPr>
            <a:xfrm>
              <a:off x="1340696" y="2141866"/>
              <a:ext cx="559431" cy="481902"/>
              <a:chOff x="2539235" y="1853978"/>
              <a:chExt cx="523567" cy="451008"/>
            </a:xfrm>
            <a:grpFill/>
          </p:grpSpPr>
          <p:sp>
            <p:nvSpPr>
              <p:cNvPr id="327" name="Google Shape;1714;p34">
                <a:extLst>
                  <a:ext uri="{FF2B5EF4-FFF2-40B4-BE49-F238E27FC236}">
                    <a16:creationId xmlns:a16="http://schemas.microsoft.com/office/drawing/2014/main" id="{7413051D-82FC-4798-835D-C3B90E40EBF1}"/>
                  </a:ext>
                </a:extLst>
              </p:cNvPr>
              <p:cNvSpPr/>
              <p:nvPr/>
            </p:nvSpPr>
            <p:spPr>
              <a:xfrm>
                <a:off x="2539235" y="1853978"/>
                <a:ext cx="523567" cy="451008"/>
              </a:xfrm>
              <a:custGeom>
                <a:avLst/>
                <a:gdLst/>
                <a:ahLst/>
                <a:cxnLst/>
                <a:rect l="l" t="t" r="r" b="b"/>
                <a:pathLst>
                  <a:path w="40697" h="35057" extrusionOk="0">
                    <a:moveTo>
                      <a:pt x="15596" y="1315"/>
                    </a:moveTo>
                    <a:cubicBezTo>
                      <a:pt x="16056" y="1315"/>
                      <a:pt x="16529" y="1357"/>
                      <a:pt x="17013" y="1436"/>
                    </a:cubicBezTo>
                    <a:cubicBezTo>
                      <a:pt x="22517" y="2403"/>
                      <a:pt x="20415" y="8775"/>
                      <a:pt x="18981" y="12177"/>
                    </a:cubicBezTo>
                    <a:cubicBezTo>
                      <a:pt x="18147" y="14112"/>
                      <a:pt x="17713" y="16280"/>
                      <a:pt x="16946" y="18248"/>
                    </a:cubicBezTo>
                    <a:cubicBezTo>
                      <a:pt x="16346" y="19716"/>
                      <a:pt x="16146" y="21417"/>
                      <a:pt x="15512" y="22851"/>
                    </a:cubicBezTo>
                    <a:cubicBezTo>
                      <a:pt x="14411" y="22351"/>
                      <a:pt x="13711" y="21217"/>
                      <a:pt x="12877" y="20316"/>
                    </a:cubicBezTo>
                    <a:cubicBezTo>
                      <a:pt x="12243" y="18949"/>
                      <a:pt x="11275" y="17748"/>
                      <a:pt x="10575" y="16447"/>
                    </a:cubicBezTo>
                    <a:cubicBezTo>
                      <a:pt x="9407" y="14245"/>
                      <a:pt x="8574" y="12411"/>
                      <a:pt x="8574" y="9875"/>
                    </a:cubicBezTo>
                    <a:cubicBezTo>
                      <a:pt x="8540" y="7440"/>
                      <a:pt x="9474" y="4972"/>
                      <a:pt x="11175" y="3171"/>
                    </a:cubicBezTo>
                    <a:cubicBezTo>
                      <a:pt x="12430" y="1864"/>
                      <a:pt x="13930" y="1315"/>
                      <a:pt x="15596" y="1315"/>
                    </a:cubicBezTo>
                    <a:close/>
                    <a:moveTo>
                      <a:pt x="29088" y="18382"/>
                    </a:moveTo>
                    <a:cubicBezTo>
                      <a:pt x="30990" y="18382"/>
                      <a:pt x="32724" y="18715"/>
                      <a:pt x="34592" y="18949"/>
                    </a:cubicBezTo>
                    <a:cubicBezTo>
                      <a:pt x="34961" y="18990"/>
                      <a:pt x="35330" y="19004"/>
                      <a:pt x="35699" y="19004"/>
                    </a:cubicBezTo>
                    <a:cubicBezTo>
                      <a:pt x="36658" y="19004"/>
                      <a:pt x="37617" y="18904"/>
                      <a:pt x="38576" y="18904"/>
                    </a:cubicBezTo>
                    <a:cubicBezTo>
                      <a:pt x="38749" y="18904"/>
                      <a:pt x="38922" y="18908"/>
                      <a:pt x="39095" y="18915"/>
                    </a:cubicBezTo>
                    <a:cubicBezTo>
                      <a:pt x="38929" y="20049"/>
                      <a:pt x="37928" y="20950"/>
                      <a:pt x="37261" y="21884"/>
                    </a:cubicBezTo>
                    <a:cubicBezTo>
                      <a:pt x="36794" y="22551"/>
                      <a:pt x="36327" y="23218"/>
                      <a:pt x="35860" y="23886"/>
                    </a:cubicBezTo>
                    <a:cubicBezTo>
                      <a:pt x="35804" y="23883"/>
                      <a:pt x="35749" y="23882"/>
                      <a:pt x="35693" y="23882"/>
                    </a:cubicBezTo>
                    <a:cubicBezTo>
                      <a:pt x="34919" y="23882"/>
                      <a:pt x="34167" y="24086"/>
                      <a:pt x="33358" y="24086"/>
                    </a:cubicBezTo>
                    <a:cubicBezTo>
                      <a:pt x="31957" y="24086"/>
                      <a:pt x="30456" y="23886"/>
                      <a:pt x="29021" y="23752"/>
                    </a:cubicBezTo>
                    <a:cubicBezTo>
                      <a:pt x="28554" y="23719"/>
                      <a:pt x="27387" y="23585"/>
                      <a:pt x="26887" y="23352"/>
                    </a:cubicBezTo>
                    <a:cubicBezTo>
                      <a:pt x="25152" y="22585"/>
                      <a:pt x="25786" y="21984"/>
                      <a:pt x="26320" y="20883"/>
                    </a:cubicBezTo>
                    <a:cubicBezTo>
                      <a:pt x="26653" y="20149"/>
                      <a:pt x="27120" y="19349"/>
                      <a:pt x="27287" y="18548"/>
                    </a:cubicBezTo>
                    <a:cubicBezTo>
                      <a:pt x="27287" y="18515"/>
                      <a:pt x="27287" y="18482"/>
                      <a:pt x="27287" y="18448"/>
                    </a:cubicBezTo>
                    <a:cubicBezTo>
                      <a:pt x="27887" y="18415"/>
                      <a:pt x="28521" y="18382"/>
                      <a:pt x="29088" y="18382"/>
                    </a:cubicBezTo>
                    <a:close/>
                    <a:moveTo>
                      <a:pt x="18614" y="17714"/>
                    </a:moveTo>
                    <a:cubicBezTo>
                      <a:pt x="20249" y="18148"/>
                      <a:pt x="22117" y="18148"/>
                      <a:pt x="23784" y="18315"/>
                    </a:cubicBezTo>
                    <a:cubicBezTo>
                      <a:pt x="22450" y="19482"/>
                      <a:pt x="21950" y="20983"/>
                      <a:pt x="21449" y="22685"/>
                    </a:cubicBezTo>
                    <a:cubicBezTo>
                      <a:pt x="21216" y="23485"/>
                      <a:pt x="21183" y="24753"/>
                      <a:pt x="20716" y="25320"/>
                    </a:cubicBezTo>
                    <a:cubicBezTo>
                      <a:pt x="19853" y="26302"/>
                      <a:pt x="18167" y="26355"/>
                      <a:pt x="16914" y="26355"/>
                    </a:cubicBezTo>
                    <a:cubicBezTo>
                      <a:pt x="16762" y="26355"/>
                      <a:pt x="16616" y="26354"/>
                      <a:pt x="16479" y="26354"/>
                    </a:cubicBezTo>
                    <a:cubicBezTo>
                      <a:pt x="15679" y="26354"/>
                      <a:pt x="14945" y="26387"/>
                      <a:pt x="14211" y="26688"/>
                    </a:cubicBezTo>
                    <a:cubicBezTo>
                      <a:pt x="13344" y="27054"/>
                      <a:pt x="12810" y="28022"/>
                      <a:pt x="11909" y="28289"/>
                    </a:cubicBezTo>
                    <a:cubicBezTo>
                      <a:pt x="11819" y="28315"/>
                      <a:pt x="11720" y="28328"/>
                      <a:pt x="11613" y="28328"/>
                    </a:cubicBezTo>
                    <a:cubicBezTo>
                      <a:pt x="10382" y="28328"/>
                      <a:pt x="8166" y="26670"/>
                      <a:pt x="7306" y="26087"/>
                    </a:cubicBezTo>
                    <a:cubicBezTo>
                      <a:pt x="6772" y="25720"/>
                      <a:pt x="6305" y="25287"/>
                      <a:pt x="5671" y="25020"/>
                    </a:cubicBezTo>
                    <a:cubicBezTo>
                      <a:pt x="6439" y="23919"/>
                      <a:pt x="7239" y="22851"/>
                      <a:pt x="8006" y="21751"/>
                    </a:cubicBezTo>
                    <a:cubicBezTo>
                      <a:pt x="8707" y="20717"/>
                      <a:pt x="9708" y="19482"/>
                      <a:pt x="10108" y="18248"/>
                    </a:cubicBezTo>
                    <a:cubicBezTo>
                      <a:pt x="10608" y="18982"/>
                      <a:pt x="11142" y="19649"/>
                      <a:pt x="11676" y="20316"/>
                    </a:cubicBezTo>
                    <a:cubicBezTo>
                      <a:pt x="11676" y="20350"/>
                      <a:pt x="11676" y="20350"/>
                      <a:pt x="11709" y="20350"/>
                    </a:cubicBezTo>
                    <a:cubicBezTo>
                      <a:pt x="12843" y="22051"/>
                      <a:pt x="13711" y="23619"/>
                      <a:pt x="15712" y="24419"/>
                    </a:cubicBezTo>
                    <a:cubicBezTo>
                      <a:pt x="15770" y="24448"/>
                      <a:pt x="15835" y="24462"/>
                      <a:pt x="15902" y="24462"/>
                    </a:cubicBezTo>
                    <a:cubicBezTo>
                      <a:pt x="16141" y="24462"/>
                      <a:pt x="16408" y="24294"/>
                      <a:pt x="16513" y="24086"/>
                    </a:cubicBezTo>
                    <a:cubicBezTo>
                      <a:pt x="17046" y="23052"/>
                      <a:pt x="17246" y="21917"/>
                      <a:pt x="17580" y="20783"/>
                    </a:cubicBezTo>
                    <a:cubicBezTo>
                      <a:pt x="17880" y="19749"/>
                      <a:pt x="18314" y="18748"/>
                      <a:pt x="18614" y="17714"/>
                    </a:cubicBezTo>
                    <a:close/>
                    <a:moveTo>
                      <a:pt x="3236" y="29056"/>
                    </a:moveTo>
                    <a:cubicBezTo>
                      <a:pt x="4304" y="29890"/>
                      <a:pt x="5471" y="30457"/>
                      <a:pt x="6772" y="31057"/>
                    </a:cubicBezTo>
                    <a:cubicBezTo>
                      <a:pt x="7573" y="31424"/>
                      <a:pt x="8173" y="31691"/>
                      <a:pt x="8840" y="32358"/>
                    </a:cubicBezTo>
                    <a:cubicBezTo>
                      <a:pt x="8907" y="32458"/>
                      <a:pt x="8974" y="32525"/>
                      <a:pt x="9041" y="32592"/>
                    </a:cubicBezTo>
                    <a:cubicBezTo>
                      <a:pt x="8107" y="32525"/>
                      <a:pt x="7173" y="32458"/>
                      <a:pt x="6205" y="32358"/>
                    </a:cubicBezTo>
                    <a:cubicBezTo>
                      <a:pt x="5271" y="32258"/>
                      <a:pt x="4337" y="32292"/>
                      <a:pt x="3403" y="32125"/>
                    </a:cubicBezTo>
                    <a:cubicBezTo>
                      <a:pt x="3036" y="32025"/>
                      <a:pt x="2669" y="31925"/>
                      <a:pt x="2336" y="31825"/>
                    </a:cubicBezTo>
                    <a:cubicBezTo>
                      <a:pt x="1635" y="31758"/>
                      <a:pt x="1569" y="31491"/>
                      <a:pt x="2102" y="30991"/>
                    </a:cubicBezTo>
                    <a:cubicBezTo>
                      <a:pt x="2236" y="30390"/>
                      <a:pt x="2803" y="29656"/>
                      <a:pt x="3236" y="29056"/>
                    </a:cubicBezTo>
                    <a:close/>
                    <a:moveTo>
                      <a:pt x="24418" y="18415"/>
                    </a:moveTo>
                    <a:cubicBezTo>
                      <a:pt x="24868" y="18454"/>
                      <a:pt x="25328" y="18470"/>
                      <a:pt x="25787" y="18470"/>
                    </a:cubicBezTo>
                    <a:cubicBezTo>
                      <a:pt x="26112" y="18470"/>
                      <a:pt x="26435" y="18462"/>
                      <a:pt x="26753" y="18448"/>
                    </a:cubicBezTo>
                    <a:lnTo>
                      <a:pt x="26753" y="18448"/>
                    </a:lnTo>
                    <a:cubicBezTo>
                      <a:pt x="25352" y="19849"/>
                      <a:pt x="23484" y="22985"/>
                      <a:pt x="25919" y="24152"/>
                    </a:cubicBezTo>
                    <a:cubicBezTo>
                      <a:pt x="27420" y="24853"/>
                      <a:pt x="29255" y="24753"/>
                      <a:pt x="30856" y="24953"/>
                    </a:cubicBezTo>
                    <a:cubicBezTo>
                      <a:pt x="31778" y="25060"/>
                      <a:pt x="32685" y="25153"/>
                      <a:pt x="33579" y="25153"/>
                    </a:cubicBezTo>
                    <a:cubicBezTo>
                      <a:pt x="34077" y="25153"/>
                      <a:pt x="34570" y="25125"/>
                      <a:pt x="35059" y="25053"/>
                    </a:cubicBezTo>
                    <a:lnTo>
                      <a:pt x="35059" y="25053"/>
                    </a:lnTo>
                    <a:cubicBezTo>
                      <a:pt x="34892" y="25287"/>
                      <a:pt x="34726" y="25553"/>
                      <a:pt x="34559" y="25787"/>
                    </a:cubicBezTo>
                    <a:cubicBezTo>
                      <a:pt x="33458" y="25653"/>
                      <a:pt x="32357" y="25620"/>
                      <a:pt x="31256" y="25453"/>
                    </a:cubicBezTo>
                    <a:cubicBezTo>
                      <a:pt x="31086" y="25433"/>
                      <a:pt x="30920" y="25424"/>
                      <a:pt x="30758" y="25424"/>
                    </a:cubicBezTo>
                    <a:cubicBezTo>
                      <a:pt x="29917" y="25424"/>
                      <a:pt x="29162" y="25656"/>
                      <a:pt x="28269" y="25656"/>
                    </a:cubicBezTo>
                    <a:cubicBezTo>
                      <a:pt x="28220" y="25656"/>
                      <a:pt x="28171" y="25655"/>
                      <a:pt x="28121" y="25653"/>
                    </a:cubicBezTo>
                    <a:cubicBezTo>
                      <a:pt x="27158" y="25619"/>
                      <a:pt x="26132" y="25327"/>
                      <a:pt x="25214" y="25327"/>
                    </a:cubicBezTo>
                    <a:cubicBezTo>
                      <a:pt x="24352" y="25327"/>
                      <a:pt x="23584" y="25585"/>
                      <a:pt x="23051" y="26554"/>
                    </a:cubicBezTo>
                    <a:cubicBezTo>
                      <a:pt x="22117" y="28289"/>
                      <a:pt x="21950" y="29189"/>
                      <a:pt x="19581" y="29456"/>
                    </a:cubicBezTo>
                    <a:cubicBezTo>
                      <a:pt x="18180" y="29623"/>
                      <a:pt x="16980" y="30023"/>
                      <a:pt x="15679" y="30524"/>
                    </a:cubicBezTo>
                    <a:cubicBezTo>
                      <a:pt x="14178" y="31124"/>
                      <a:pt x="13277" y="31558"/>
                      <a:pt x="13143" y="32759"/>
                    </a:cubicBezTo>
                    <a:cubicBezTo>
                      <a:pt x="12243" y="32725"/>
                      <a:pt x="11309" y="32692"/>
                      <a:pt x="10408" y="32658"/>
                    </a:cubicBezTo>
                    <a:cubicBezTo>
                      <a:pt x="9975" y="31724"/>
                      <a:pt x="9074" y="30824"/>
                      <a:pt x="8207" y="30457"/>
                    </a:cubicBezTo>
                    <a:cubicBezTo>
                      <a:pt x="6672" y="29856"/>
                      <a:pt x="5104" y="29189"/>
                      <a:pt x="3603" y="28455"/>
                    </a:cubicBezTo>
                    <a:cubicBezTo>
                      <a:pt x="4004" y="27788"/>
                      <a:pt x="4404" y="27088"/>
                      <a:pt x="4804" y="26387"/>
                    </a:cubicBezTo>
                    <a:cubicBezTo>
                      <a:pt x="5004" y="26054"/>
                      <a:pt x="5204" y="25754"/>
                      <a:pt x="5405" y="25453"/>
                    </a:cubicBezTo>
                    <a:cubicBezTo>
                      <a:pt x="6339" y="26020"/>
                      <a:pt x="7106" y="27021"/>
                      <a:pt x="8040" y="27622"/>
                    </a:cubicBezTo>
                    <a:cubicBezTo>
                      <a:pt x="8974" y="28222"/>
                      <a:pt x="10041" y="29023"/>
                      <a:pt x="11142" y="29223"/>
                    </a:cubicBezTo>
                    <a:cubicBezTo>
                      <a:pt x="11341" y="29251"/>
                      <a:pt x="11526" y="29266"/>
                      <a:pt x="11703" y="29266"/>
                    </a:cubicBezTo>
                    <a:cubicBezTo>
                      <a:pt x="12148" y="29266"/>
                      <a:pt x="12537" y="29171"/>
                      <a:pt x="12943" y="28956"/>
                    </a:cubicBezTo>
                    <a:cubicBezTo>
                      <a:pt x="13377" y="28722"/>
                      <a:pt x="13811" y="27988"/>
                      <a:pt x="14211" y="27755"/>
                    </a:cubicBezTo>
                    <a:cubicBezTo>
                      <a:pt x="14846" y="27369"/>
                      <a:pt x="15512" y="27308"/>
                      <a:pt x="16198" y="27308"/>
                    </a:cubicBezTo>
                    <a:cubicBezTo>
                      <a:pt x="16521" y="27308"/>
                      <a:pt x="16849" y="27321"/>
                      <a:pt x="17180" y="27321"/>
                    </a:cubicBezTo>
                    <a:cubicBezTo>
                      <a:pt x="18514" y="27321"/>
                      <a:pt x="21283" y="27088"/>
                      <a:pt x="21916" y="25620"/>
                    </a:cubicBezTo>
                    <a:cubicBezTo>
                      <a:pt x="22283" y="24719"/>
                      <a:pt x="22183" y="23285"/>
                      <a:pt x="22383" y="22318"/>
                    </a:cubicBezTo>
                    <a:cubicBezTo>
                      <a:pt x="22717" y="20650"/>
                      <a:pt x="23484" y="19716"/>
                      <a:pt x="24418" y="18415"/>
                    </a:cubicBezTo>
                    <a:close/>
                    <a:moveTo>
                      <a:pt x="25762" y="26173"/>
                    </a:moveTo>
                    <a:cubicBezTo>
                      <a:pt x="26126" y="26173"/>
                      <a:pt x="26496" y="26212"/>
                      <a:pt x="26853" y="26254"/>
                    </a:cubicBezTo>
                    <a:cubicBezTo>
                      <a:pt x="27597" y="26313"/>
                      <a:pt x="28261" y="26426"/>
                      <a:pt x="28988" y="26426"/>
                    </a:cubicBezTo>
                    <a:cubicBezTo>
                      <a:pt x="29076" y="26426"/>
                      <a:pt x="29165" y="26424"/>
                      <a:pt x="29255" y="26421"/>
                    </a:cubicBezTo>
                    <a:cubicBezTo>
                      <a:pt x="29503" y="26405"/>
                      <a:pt x="29750" y="26398"/>
                      <a:pt x="29997" y="26398"/>
                    </a:cubicBezTo>
                    <a:cubicBezTo>
                      <a:pt x="31342" y="26398"/>
                      <a:pt x="32667" y="26598"/>
                      <a:pt x="33992" y="26654"/>
                    </a:cubicBezTo>
                    <a:cubicBezTo>
                      <a:pt x="33191" y="27922"/>
                      <a:pt x="32391" y="29189"/>
                      <a:pt x="31690" y="30490"/>
                    </a:cubicBezTo>
                    <a:cubicBezTo>
                      <a:pt x="31190" y="31424"/>
                      <a:pt x="30789" y="32892"/>
                      <a:pt x="29789" y="33292"/>
                    </a:cubicBezTo>
                    <a:cubicBezTo>
                      <a:pt x="29222" y="33526"/>
                      <a:pt x="28388" y="33626"/>
                      <a:pt x="27620" y="33626"/>
                    </a:cubicBezTo>
                    <a:cubicBezTo>
                      <a:pt x="27546" y="33403"/>
                      <a:pt x="27307" y="33218"/>
                      <a:pt x="27053" y="33218"/>
                    </a:cubicBezTo>
                    <a:cubicBezTo>
                      <a:pt x="26964" y="33218"/>
                      <a:pt x="26873" y="33240"/>
                      <a:pt x="26787" y="33292"/>
                    </a:cubicBezTo>
                    <a:cubicBezTo>
                      <a:pt x="26520" y="33426"/>
                      <a:pt x="26186" y="33492"/>
                      <a:pt x="25786" y="33526"/>
                    </a:cubicBezTo>
                    <a:cubicBezTo>
                      <a:pt x="25222" y="33452"/>
                      <a:pt x="24622" y="33343"/>
                      <a:pt x="24066" y="33343"/>
                    </a:cubicBezTo>
                    <a:cubicBezTo>
                      <a:pt x="23865" y="33343"/>
                      <a:pt x="23670" y="33357"/>
                      <a:pt x="23484" y="33392"/>
                    </a:cubicBezTo>
                    <a:cubicBezTo>
                      <a:pt x="22784" y="33292"/>
                      <a:pt x="22117" y="33159"/>
                      <a:pt x="21683" y="33092"/>
                    </a:cubicBezTo>
                    <a:cubicBezTo>
                      <a:pt x="20349" y="32859"/>
                      <a:pt x="19014" y="32759"/>
                      <a:pt x="17647" y="32759"/>
                    </a:cubicBezTo>
                    <a:lnTo>
                      <a:pt x="13944" y="32759"/>
                    </a:lnTo>
                    <a:cubicBezTo>
                      <a:pt x="15011" y="30857"/>
                      <a:pt x="18848" y="30690"/>
                      <a:pt x="20615" y="30457"/>
                    </a:cubicBezTo>
                    <a:cubicBezTo>
                      <a:pt x="22150" y="30257"/>
                      <a:pt x="22850" y="29223"/>
                      <a:pt x="23417" y="27855"/>
                    </a:cubicBezTo>
                    <a:cubicBezTo>
                      <a:pt x="23518" y="27622"/>
                      <a:pt x="23551" y="27288"/>
                      <a:pt x="23684" y="27088"/>
                    </a:cubicBezTo>
                    <a:cubicBezTo>
                      <a:pt x="24210" y="26356"/>
                      <a:pt x="24971" y="26173"/>
                      <a:pt x="25762" y="26173"/>
                    </a:cubicBezTo>
                    <a:close/>
                    <a:moveTo>
                      <a:pt x="15242" y="0"/>
                    </a:moveTo>
                    <a:cubicBezTo>
                      <a:pt x="13588" y="0"/>
                      <a:pt x="12293" y="434"/>
                      <a:pt x="10775" y="1703"/>
                    </a:cubicBezTo>
                    <a:cubicBezTo>
                      <a:pt x="9107" y="3071"/>
                      <a:pt x="7673" y="5506"/>
                      <a:pt x="7273" y="7607"/>
                    </a:cubicBezTo>
                    <a:cubicBezTo>
                      <a:pt x="6572" y="11310"/>
                      <a:pt x="7773" y="14612"/>
                      <a:pt x="9674" y="17581"/>
                    </a:cubicBezTo>
                    <a:cubicBezTo>
                      <a:pt x="9641" y="17581"/>
                      <a:pt x="9608" y="17614"/>
                      <a:pt x="9574" y="17648"/>
                    </a:cubicBezTo>
                    <a:cubicBezTo>
                      <a:pt x="6806" y="21083"/>
                      <a:pt x="4404" y="24786"/>
                      <a:pt x="2102" y="28556"/>
                    </a:cubicBezTo>
                    <a:cubicBezTo>
                      <a:pt x="1569" y="29423"/>
                      <a:pt x="1" y="31024"/>
                      <a:pt x="468" y="32191"/>
                    </a:cubicBezTo>
                    <a:cubicBezTo>
                      <a:pt x="835" y="33159"/>
                      <a:pt x="2936" y="33392"/>
                      <a:pt x="3770" y="33492"/>
                    </a:cubicBezTo>
                    <a:cubicBezTo>
                      <a:pt x="8407" y="34126"/>
                      <a:pt x="12977" y="34193"/>
                      <a:pt x="17647" y="34226"/>
                    </a:cubicBezTo>
                    <a:cubicBezTo>
                      <a:pt x="19248" y="34226"/>
                      <a:pt x="20782" y="34460"/>
                      <a:pt x="22350" y="34627"/>
                    </a:cubicBezTo>
                    <a:cubicBezTo>
                      <a:pt x="22422" y="34699"/>
                      <a:pt x="22494" y="34753"/>
                      <a:pt x="22591" y="34753"/>
                    </a:cubicBezTo>
                    <a:cubicBezTo>
                      <a:pt x="22629" y="34753"/>
                      <a:pt x="22670" y="34745"/>
                      <a:pt x="22717" y="34727"/>
                    </a:cubicBezTo>
                    <a:cubicBezTo>
                      <a:pt x="22784" y="34693"/>
                      <a:pt x="22850" y="34693"/>
                      <a:pt x="22884" y="34693"/>
                    </a:cubicBezTo>
                    <a:cubicBezTo>
                      <a:pt x="23284" y="34727"/>
                      <a:pt x="23684" y="34760"/>
                      <a:pt x="24085" y="34793"/>
                    </a:cubicBezTo>
                    <a:cubicBezTo>
                      <a:pt x="24452" y="34793"/>
                      <a:pt x="24852" y="34827"/>
                      <a:pt x="25219" y="34827"/>
                    </a:cubicBezTo>
                    <a:cubicBezTo>
                      <a:pt x="25519" y="34893"/>
                      <a:pt x="25819" y="34960"/>
                      <a:pt x="26119" y="34993"/>
                    </a:cubicBezTo>
                    <a:cubicBezTo>
                      <a:pt x="26465" y="35038"/>
                      <a:pt x="26797" y="35056"/>
                      <a:pt x="27121" y="35056"/>
                    </a:cubicBezTo>
                    <a:cubicBezTo>
                      <a:pt x="28017" y="35056"/>
                      <a:pt x="28858" y="34916"/>
                      <a:pt x="29789" y="34793"/>
                    </a:cubicBezTo>
                    <a:cubicBezTo>
                      <a:pt x="31857" y="34526"/>
                      <a:pt x="32224" y="32625"/>
                      <a:pt x="33124" y="30924"/>
                    </a:cubicBezTo>
                    <a:cubicBezTo>
                      <a:pt x="34259" y="28756"/>
                      <a:pt x="35693" y="26587"/>
                      <a:pt x="37094" y="24553"/>
                    </a:cubicBezTo>
                    <a:cubicBezTo>
                      <a:pt x="38361" y="22718"/>
                      <a:pt x="40696" y="20616"/>
                      <a:pt x="40530" y="18248"/>
                    </a:cubicBezTo>
                    <a:cubicBezTo>
                      <a:pt x="40496" y="17915"/>
                      <a:pt x="40330" y="17648"/>
                      <a:pt x="39996" y="17548"/>
                    </a:cubicBezTo>
                    <a:cubicBezTo>
                      <a:pt x="39492" y="17416"/>
                      <a:pt x="38981" y="17375"/>
                      <a:pt x="38466" y="17375"/>
                    </a:cubicBezTo>
                    <a:cubicBezTo>
                      <a:pt x="37584" y="17375"/>
                      <a:pt x="36692" y="17496"/>
                      <a:pt x="35806" y="17496"/>
                    </a:cubicBezTo>
                    <a:cubicBezTo>
                      <a:pt x="35635" y="17496"/>
                      <a:pt x="35463" y="17492"/>
                      <a:pt x="35293" y="17481"/>
                    </a:cubicBezTo>
                    <a:cubicBezTo>
                      <a:pt x="33356" y="17384"/>
                      <a:pt x="31575" y="16912"/>
                      <a:pt x="29648" y="16912"/>
                    </a:cubicBezTo>
                    <a:cubicBezTo>
                      <a:pt x="29584" y="16912"/>
                      <a:pt x="29519" y="16913"/>
                      <a:pt x="29455" y="16914"/>
                    </a:cubicBezTo>
                    <a:cubicBezTo>
                      <a:pt x="28436" y="16914"/>
                      <a:pt x="27397" y="16973"/>
                      <a:pt x="26366" y="16973"/>
                    </a:cubicBezTo>
                    <a:cubicBezTo>
                      <a:pt x="25506" y="16973"/>
                      <a:pt x="24652" y="16932"/>
                      <a:pt x="23818" y="16780"/>
                    </a:cubicBezTo>
                    <a:cubicBezTo>
                      <a:pt x="23129" y="16663"/>
                      <a:pt x="22394" y="16597"/>
                      <a:pt x="21652" y="16597"/>
                    </a:cubicBezTo>
                    <a:cubicBezTo>
                      <a:pt x="20705" y="16597"/>
                      <a:pt x="19745" y="16704"/>
                      <a:pt x="18848" y="16947"/>
                    </a:cubicBezTo>
                    <a:cubicBezTo>
                      <a:pt x="19581" y="14612"/>
                      <a:pt x="20682" y="12411"/>
                      <a:pt x="21349" y="10076"/>
                    </a:cubicBezTo>
                    <a:cubicBezTo>
                      <a:pt x="21950" y="7941"/>
                      <a:pt x="22450" y="5839"/>
                      <a:pt x="21616" y="3671"/>
                    </a:cubicBezTo>
                    <a:cubicBezTo>
                      <a:pt x="20849" y="1670"/>
                      <a:pt x="19148" y="402"/>
                      <a:pt x="17080" y="135"/>
                    </a:cubicBezTo>
                    <a:cubicBezTo>
                      <a:pt x="16410" y="50"/>
                      <a:pt x="15805" y="0"/>
                      <a:pt x="15242"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28" name="Google Shape;1715;p34">
                <a:extLst>
                  <a:ext uri="{FF2B5EF4-FFF2-40B4-BE49-F238E27FC236}">
                    <a16:creationId xmlns:a16="http://schemas.microsoft.com/office/drawing/2014/main" id="{968DDA77-5A8F-4495-88A3-FC209041ACC9}"/>
                  </a:ext>
                </a:extLst>
              </p:cNvPr>
              <p:cNvSpPr/>
              <p:nvPr/>
            </p:nvSpPr>
            <p:spPr>
              <a:xfrm>
                <a:off x="2677592" y="1915773"/>
                <a:ext cx="91251" cy="98700"/>
              </a:xfrm>
              <a:custGeom>
                <a:avLst/>
                <a:gdLst/>
                <a:ahLst/>
                <a:cxnLst/>
                <a:rect l="l" t="t" r="r" b="b"/>
                <a:pathLst>
                  <a:path w="7093" h="7672" extrusionOk="0">
                    <a:moveTo>
                      <a:pt x="3944" y="1390"/>
                    </a:moveTo>
                    <a:cubicBezTo>
                      <a:pt x="4247" y="1390"/>
                      <a:pt x="4534" y="1467"/>
                      <a:pt x="4791" y="1737"/>
                    </a:cubicBezTo>
                    <a:cubicBezTo>
                      <a:pt x="5759" y="2771"/>
                      <a:pt x="5759" y="5406"/>
                      <a:pt x="4458" y="6107"/>
                    </a:cubicBezTo>
                    <a:cubicBezTo>
                      <a:pt x="4145" y="6272"/>
                      <a:pt x="3841" y="6345"/>
                      <a:pt x="3552" y="6345"/>
                    </a:cubicBezTo>
                    <a:cubicBezTo>
                      <a:pt x="2208" y="6345"/>
                      <a:pt x="1200" y="4756"/>
                      <a:pt x="1255" y="3438"/>
                    </a:cubicBezTo>
                    <a:cubicBezTo>
                      <a:pt x="1289" y="2537"/>
                      <a:pt x="1756" y="1904"/>
                      <a:pt x="2423" y="1503"/>
                    </a:cubicBezTo>
                    <a:cubicBezTo>
                      <a:pt x="2512" y="1517"/>
                      <a:pt x="2601" y="1523"/>
                      <a:pt x="2691" y="1523"/>
                    </a:cubicBezTo>
                    <a:cubicBezTo>
                      <a:pt x="3116" y="1523"/>
                      <a:pt x="3544" y="1390"/>
                      <a:pt x="3944" y="1390"/>
                    </a:cubicBezTo>
                    <a:close/>
                    <a:moveTo>
                      <a:pt x="4132" y="0"/>
                    </a:moveTo>
                    <a:cubicBezTo>
                      <a:pt x="3742" y="0"/>
                      <a:pt x="3425" y="160"/>
                      <a:pt x="3123" y="369"/>
                    </a:cubicBezTo>
                    <a:cubicBezTo>
                      <a:pt x="1522" y="603"/>
                      <a:pt x="321" y="1570"/>
                      <a:pt x="188" y="3471"/>
                    </a:cubicBezTo>
                    <a:cubicBezTo>
                      <a:pt x="0" y="5410"/>
                      <a:pt x="1396" y="7672"/>
                      <a:pt x="3495" y="7672"/>
                    </a:cubicBezTo>
                    <a:cubicBezTo>
                      <a:pt x="3635" y="7672"/>
                      <a:pt x="3778" y="7662"/>
                      <a:pt x="3924" y="7641"/>
                    </a:cubicBezTo>
                    <a:cubicBezTo>
                      <a:pt x="6426" y="7274"/>
                      <a:pt x="7093" y="4906"/>
                      <a:pt x="6592" y="2737"/>
                    </a:cubicBezTo>
                    <a:cubicBezTo>
                      <a:pt x="6359" y="1670"/>
                      <a:pt x="5792" y="503"/>
                      <a:pt x="4691" y="102"/>
                    </a:cubicBezTo>
                    <a:cubicBezTo>
                      <a:pt x="4488" y="31"/>
                      <a:pt x="4303" y="0"/>
                      <a:pt x="4132"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sp>
        <p:nvSpPr>
          <p:cNvPr id="329" name="Google Shape;888;p28">
            <a:extLst>
              <a:ext uri="{FF2B5EF4-FFF2-40B4-BE49-F238E27FC236}">
                <a16:creationId xmlns:a16="http://schemas.microsoft.com/office/drawing/2014/main" id="{B74D6AC9-37EE-4DAB-A1B6-758DDB8FD4F8}"/>
              </a:ext>
            </a:extLst>
          </p:cNvPr>
          <p:cNvSpPr/>
          <p:nvPr/>
        </p:nvSpPr>
        <p:spPr>
          <a:xfrm>
            <a:off x="4241067" y="1874758"/>
            <a:ext cx="249770" cy="219631"/>
          </a:xfrm>
          <a:custGeom>
            <a:avLst/>
            <a:gdLst/>
            <a:ahLst/>
            <a:cxnLst/>
            <a:rect l="l" t="t" r="r" b="b"/>
            <a:pathLst>
              <a:path w="38429" h="33792" extrusionOk="0">
                <a:moveTo>
                  <a:pt x="30189" y="6906"/>
                </a:moveTo>
                <a:lnTo>
                  <a:pt x="30189" y="10008"/>
                </a:lnTo>
                <a:lnTo>
                  <a:pt x="27120" y="10008"/>
                </a:lnTo>
                <a:lnTo>
                  <a:pt x="27120" y="6906"/>
                </a:lnTo>
                <a:close/>
                <a:moveTo>
                  <a:pt x="34659" y="6906"/>
                </a:moveTo>
                <a:lnTo>
                  <a:pt x="34659" y="10008"/>
                </a:lnTo>
                <a:lnTo>
                  <a:pt x="31590" y="10008"/>
                </a:lnTo>
                <a:lnTo>
                  <a:pt x="31590" y="6906"/>
                </a:lnTo>
                <a:close/>
                <a:moveTo>
                  <a:pt x="7339" y="10275"/>
                </a:moveTo>
                <a:lnTo>
                  <a:pt x="7339" y="13010"/>
                </a:lnTo>
                <a:lnTo>
                  <a:pt x="4571" y="13010"/>
                </a:lnTo>
                <a:lnTo>
                  <a:pt x="4571" y="10275"/>
                </a:lnTo>
                <a:close/>
                <a:moveTo>
                  <a:pt x="11909" y="10275"/>
                </a:moveTo>
                <a:lnTo>
                  <a:pt x="11909" y="13010"/>
                </a:lnTo>
                <a:lnTo>
                  <a:pt x="9141" y="13010"/>
                </a:lnTo>
                <a:lnTo>
                  <a:pt x="9141" y="10275"/>
                </a:lnTo>
                <a:close/>
                <a:moveTo>
                  <a:pt x="30189" y="12343"/>
                </a:moveTo>
                <a:lnTo>
                  <a:pt x="30189" y="15445"/>
                </a:lnTo>
                <a:lnTo>
                  <a:pt x="27120" y="15445"/>
                </a:lnTo>
                <a:lnTo>
                  <a:pt x="27120" y="12343"/>
                </a:lnTo>
                <a:close/>
                <a:moveTo>
                  <a:pt x="34659" y="12343"/>
                </a:moveTo>
                <a:lnTo>
                  <a:pt x="34659" y="15445"/>
                </a:lnTo>
                <a:lnTo>
                  <a:pt x="31590" y="15445"/>
                </a:lnTo>
                <a:lnTo>
                  <a:pt x="31590" y="12343"/>
                </a:lnTo>
                <a:close/>
                <a:moveTo>
                  <a:pt x="7339" y="15212"/>
                </a:moveTo>
                <a:lnTo>
                  <a:pt x="7339" y="17947"/>
                </a:lnTo>
                <a:lnTo>
                  <a:pt x="4571" y="17947"/>
                </a:lnTo>
                <a:lnTo>
                  <a:pt x="4571" y="15212"/>
                </a:lnTo>
                <a:close/>
                <a:moveTo>
                  <a:pt x="11909" y="15212"/>
                </a:moveTo>
                <a:lnTo>
                  <a:pt x="11909" y="17947"/>
                </a:lnTo>
                <a:lnTo>
                  <a:pt x="9141" y="17947"/>
                </a:lnTo>
                <a:lnTo>
                  <a:pt x="9141" y="15212"/>
                </a:lnTo>
                <a:close/>
                <a:moveTo>
                  <a:pt x="30189" y="17880"/>
                </a:moveTo>
                <a:lnTo>
                  <a:pt x="30189" y="20983"/>
                </a:lnTo>
                <a:lnTo>
                  <a:pt x="27120" y="20983"/>
                </a:lnTo>
                <a:lnTo>
                  <a:pt x="27120" y="17880"/>
                </a:lnTo>
                <a:close/>
                <a:moveTo>
                  <a:pt x="34659" y="17880"/>
                </a:moveTo>
                <a:lnTo>
                  <a:pt x="34659" y="20983"/>
                </a:lnTo>
                <a:lnTo>
                  <a:pt x="31590" y="20983"/>
                </a:lnTo>
                <a:lnTo>
                  <a:pt x="31590" y="17880"/>
                </a:lnTo>
                <a:close/>
                <a:moveTo>
                  <a:pt x="7339" y="20182"/>
                </a:moveTo>
                <a:lnTo>
                  <a:pt x="7339" y="22917"/>
                </a:lnTo>
                <a:lnTo>
                  <a:pt x="4571" y="22917"/>
                </a:lnTo>
                <a:lnTo>
                  <a:pt x="4571" y="20182"/>
                </a:lnTo>
                <a:close/>
                <a:moveTo>
                  <a:pt x="11909" y="20182"/>
                </a:moveTo>
                <a:lnTo>
                  <a:pt x="11909" y="22917"/>
                </a:lnTo>
                <a:lnTo>
                  <a:pt x="9141" y="22917"/>
                </a:lnTo>
                <a:lnTo>
                  <a:pt x="9141" y="20182"/>
                </a:lnTo>
                <a:close/>
                <a:moveTo>
                  <a:pt x="30189" y="23318"/>
                </a:moveTo>
                <a:lnTo>
                  <a:pt x="30189" y="26420"/>
                </a:lnTo>
                <a:lnTo>
                  <a:pt x="27120" y="26420"/>
                </a:lnTo>
                <a:lnTo>
                  <a:pt x="27120" y="23318"/>
                </a:lnTo>
                <a:close/>
                <a:moveTo>
                  <a:pt x="34659" y="23318"/>
                </a:moveTo>
                <a:lnTo>
                  <a:pt x="34659" y="26420"/>
                </a:lnTo>
                <a:lnTo>
                  <a:pt x="31590" y="26420"/>
                </a:lnTo>
                <a:lnTo>
                  <a:pt x="31590" y="23318"/>
                </a:lnTo>
                <a:close/>
                <a:moveTo>
                  <a:pt x="7339" y="25086"/>
                </a:moveTo>
                <a:lnTo>
                  <a:pt x="7339" y="27854"/>
                </a:lnTo>
                <a:lnTo>
                  <a:pt x="4571" y="27854"/>
                </a:lnTo>
                <a:lnTo>
                  <a:pt x="4571" y="25086"/>
                </a:lnTo>
                <a:close/>
                <a:moveTo>
                  <a:pt x="11909" y="25086"/>
                </a:moveTo>
                <a:lnTo>
                  <a:pt x="11909" y="27854"/>
                </a:lnTo>
                <a:lnTo>
                  <a:pt x="9141" y="27854"/>
                </a:lnTo>
                <a:lnTo>
                  <a:pt x="9141" y="25086"/>
                </a:lnTo>
                <a:close/>
                <a:moveTo>
                  <a:pt x="25752" y="1"/>
                </a:moveTo>
                <a:lnTo>
                  <a:pt x="25752" y="31157"/>
                </a:lnTo>
                <a:lnTo>
                  <a:pt x="23851" y="31157"/>
                </a:lnTo>
                <a:lnTo>
                  <a:pt x="23851" y="16846"/>
                </a:lnTo>
                <a:cubicBezTo>
                  <a:pt x="23851" y="15345"/>
                  <a:pt x="22617" y="14111"/>
                  <a:pt x="21116" y="14111"/>
                </a:cubicBezTo>
                <a:lnTo>
                  <a:pt x="14578" y="14111"/>
                </a:lnTo>
                <a:lnTo>
                  <a:pt x="14578" y="29689"/>
                </a:lnTo>
                <a:lnTo>
                  <a:pt x="13911" y="29689"/>
                </a:lnTo>
                <a:lnTo>
                  <a:pt x="13911" y="8640"/>
                </a:lnTo>
                <a:cubicBezTo>
                  <a:pt x="13444" y="7773"/>
                  <a:pt x="12543" y="7206"/>
                  <a:pt x="11509" y="7206"/>
                </a:cubicBezTo>
                <a:lnTo>
                  <a:pt x="5505" y="7206"/>
                </a:lnTo>
                <a:cubicBezTo>
                  <a:pt x="3970" y="7206"/>
                  <a:pt x="2736" y="8440"/>
                  <a:pt x="2736" y="9941"/>
                </a:cubicBezTo>
                <a:lnTo>
                  <a:pt x="2736" y="31157"/>
                </a:lnTo>
                <a:lnTo>
                  <a:pt x="1" y="31157"/>
                </a:lnTo>
                <a:lnTo>
                  <a:pt x="1" y="33792"/>
                </a:lnTo>
                <a:lnTo>
                  <a:pt x="38428" y="33792"/>
                </a:lnTo>
                <a:lnTo>
                  <a:pt x="38428" y="31157"/>
                </a:lnTo>
                <a:lnTo>
                  <a:pt x="36027" y="31157"/>
                </a:lnTo>
                <a:lnTo>
                  <a:pt x="36027" y="6172"/>
                </a:lnTo>
                <a:lnTo>
                  <a:pt x="257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330" name="Group 329">
            <a:extLst>
              <a:ext uri="{FF2B5EF4-FFF2-40B4-BE49-F238E27FC236}">
                <a16:creationId xmlns:a16="http://schemas.microsoft.com/office/drawing/2014/main" id="{782D2037-4BDA-420D-9EDB-16264A0BD610}"/>
              </a:ext>
            </a:extLst>
          </p:cNvPr>
          <p:cNvGrpSpPr/>
          <p:nvPr/>
        </p:nvGrpSpPr>
        <p:grpSpPr>
          <a:xfrm>
            <a:off x="5690927" y="2120626"/>
            <a:ext cx="272627" cy="296203"/>
            <a:chOff x="3362355" y="3167178"/>
            <a:chExt cx="449509" cy="488382"/>
          </a:xfrm>
        </p:grpSpPr>
        <p:sp>
          <p:nvSpPr>
            <p:cNvPr id="331" name="Google Shape;892;p28">
              <a:extLst>
                <a:ext uri="{FF2B5EF4-FFF2-40B4-BE49-F238E27FC236}">
                  <a16:creationId xmlns:a16="http://schemas.microsoft.com/office/drawing/2014/main" id="{4FF37F02-70CF-4E49-9965-61949A9C1857}"/>
                </a:ext>
              </a:extLst>
            </p:cNvPr>
            <p:cNvSpPr/>
            <p:nvPr/>
          </p:nvSpPr>
          <p:spPr>
            <a:xfrm>
              <a:off x="3430006" y="3167178"/>
              <a:ext cx="229398" cy="191666"/>
            </a:xfrm>
            <a:custGeom>
              <a:avLst/>
              <a:gdLst/>
              <a:ahLst/>
              <a:cxnLst/>
              <a:rect l="l" t="t" r="r" b="b"/>
              <a:pathLst>
                <a:path w="20482" h="17113" extrusionOk="0">
                  <a:moveTo>
                    <a:pt x="10241" y="0"/>
                  </a:moveTo>
                  <a:cubicBezTo>
                    <a:pt x="6605" y="0"/>
                    <a:pt x="3203" y="1435"/>
                    <a:pt x="601" y="4003"/>
                  </a:cubicBezTo>
                  <a:cubicBezTo>
                    <a:pt x="0" y="4604"/>
                    <a:pt x="0" y="5571"/>
                    <a:pt x="601" y="6171"/>
                  </a:cubicBezTo>
                  <a:cubicBezTo>
                    <a:pt x="901" y="6472"/>
                    <a:pt x="1301" y="6605"/>
                    <a:pt x="1701" y="6605"/>
                  </a:cubicBezTo>
                  <a:cubicBezTo>
                    <a:pt x="2068" y="6605"/>
                    <a:pt x="2469" y="6472"/>
                    <a:pt x="2769" y="6171"/>
                  </a:cubicBezTo>
                  <a:cubicBezTo>
                    <a:pt x="4770" y="4170"/>
                    <a:pt x="7439" y="3069"/>
                    <a:pt x="10241" y="3069"/>
                  </a:cubicBezTo>
                  <a:cubicBezTo>
                    <a:pt x="13076" y="3069"/>
                    <a:pt x="15745" y="4170"/>
                    <a:pt x="17746" y="6171"/>
                  </a:cubicBezTo>
                  <a:cubicBezTo>
                    <a:pt x="18046" y="6455"/>
                    <a:pt x="18438" y="6597"/>
                    <a:pt x="18826" y="6597"/>
                  </a:cubicBezTo>
                  <a:cubicBezTo>
                    <a:pt x="19214" y="6597"/>
                    <a:pt x="19598" y="6455"/>
                    <a:pt x="19881" y="6171"/>
                  </a:cubicBezTo>
                  <a:cubicBezTo>
                    <a:pt x="20482" y="5571"/>
                    <a:pt x="20482" y="4604"/>
                    <a:pt x="19881" y="4003"/>
                  </a:cubicBezTo>
                  <a:cubicBezTo>
                    <a:pt x="17313" y="1435"/>
                    <a:pt x="13910" y="0"/>
                    <a:pt x="10241" y="0"/>
                  </a:cubicBezTo>
                  <a:close/>
                  <a:moveTo>
                    <a:pt x="10258" y="5588"/>
                  </a:moveTo>
                  <a:cubicBezTo>
                    <a:pt x="8206" y="5588"/>
                    <a:pt x="6155" y="6371"/>
                    <a:pt x="4604" y="7939"/>
                  </a:cubicBezTo>
                  <a:cubicBezTo>
                    <a:pt x="4003" y="8540"/>
                    <a:pt x="4003" y="9507"/>
                    <a:pt x="4604" y="10074"/>
                  </a:cubicBezTo>
                  <a:cubicBezTo>
                    <a:pt x="4887" y="10374"/>
                    <a:pt x="5271" y="10524"/>
                    <a:pt x="5658" y="10524"/>
                  </a:cubicBezTo>
                  <a:cubicBezTo>
                    <a:pt x="6046" y="10524"/>
                    <a:pt x="6438" y="10374"/>
                    <a:pt x="6738" y="10074"/>
                  </a:cubicBezTo>
                  <a:cubicBezTo>
                    <a:pt x="7706" y="9107"/>
                    <a:pt x="8982" y="8623"/>
                    <a:pt x="10258" y="8623"/>
                  </a:cubicBezTo>
                  <a:cubicBezTo>
                    <a:pt x="11534" y="8623"/>
                    <a:pt x="12809" y="9107"/>
                    <a:pt x="13777" y="10074"/>
                  </a:cubicBezTo>
                  <a:cubicBezTo>
                    <a:pt x="14077" y="10374"/>
                    <a:pt x="14444" y="10541"/>
                    <a:pt x="14844" y="10541"/>
                  </a:cubicBezTo>
                  <a:cubicBezTo>
                    <a:pt x="15244" y="10541"/>
                    <a:pt x="15611" y="10374"/>
                    <a:pt x="15912" y="10074"/>
                  </a:cubicBezTo>
                  <a:cubicBezTo>
                    <a:pt x="16512" y="9474"/>
                    <a:pt x="16512" y="8540"/>
                    <a:pt x="15912" y="7939"/>
                  </a:cubicBezTo>
                  <a:cubicBezTo>
                    <a:pt x="14361" y="6371"/>
                    <a:pt x="12309" y="5588"/>
                    <a:pt x="10258" y="5588"/>
                  </a:cubicBezTo>
                  <a:close/>
                  <a:moveTo>
                    <a:pt x="10241" y="11008"/>
                  </a:moveTo>
                  <a:cubicBezTo>
                    <a:pt x="8573" y="11008"/>
                    <a:pt x="7205" y="12376"/>
                    <a:pt x="7205" y="14044"/>
                  </a:cubicBezTo>
                  <a:cubicBezTo>
                    <a:pt x="7205" y="15745"/>
                    <a:pt x="8573" y="17112"/>
                    <a:pt x="10241" y="17112"/>
                  </a:cubicBezTo>
                  <a:cubicBezTo>
                    <a:pt x="11942" y="17112"/>
                    <a:pt x="13310" y="15745"/>
                    <a:pt x="13310" y="14044"/>
                  </a:cubicBezTo>
                  <a:cubicBezTo>
                    <a:pt x="13310" y="12376"/>
                    <a:pt x="11942" y="11008"/>
                    <a:pt x="10241" y="110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32" name="Google Shape;893;p28">
              <a:extLst>
                <a:ext uri="{FF2B5EF4-FFF2-40B4-BE49-F238E27FC236}">
                  <a16:creationId xmlns:a16="http://schemas.microsoft.com/office/drawing/2014/main" id="{9DFA658A-2602-474B-A1F7-EEE5A3C17B40}"/>
                </a:ext>
              </a:extLst>
            </p:cNvPr>
            <p:cNvSpPr/>
            <p:nvPr/>
          </p:nvSpPr>
          <p:spPr>
            <a:xfrm>
              <a:off x="3506250" y="3375813"/>
              <a:ext cx="305614" cy="230888"/>
            </a:xfrm>
            <a:custGeom>
              <a:avLst/>
              <a:gdLst/>
              <a:ahLst/>
              <a:cxnLst/>
              <a:rect l="l" t="t" r="r" b="b"/>
              <a:pathLst>
                <a:path w="27287" h="20615" extrusionOk="0">
                  <a:moveTo>
                    <a:pt x="10165" y="3259"/>
                  </a:moveTo>
                  <a:cubicBezTo>
                    <a:pt x="11297" y="3259"/>
                    <a:pt x="12429" y="3555"/>
                    <a:pt x="13443" y="4129"/>
                  </a:cubicBezTo>
                  <a:cubicBezTo>
                    <a:pt x="14977" y="4996"/>
                    <a:pt x="16078" y="6397"/>
                    <a:pt x="16545" y="8098"/>
                  </a:cubicBezTo>
                  <a:cubicBezTo>
                    <a:pt x="17012" y="9800"/>
                    <a:pt x="16779" y="11568"/>
                    <a:pt x="15911" y="13102"/>
                  </a:cubicBezTo>
                  <a:cubicBezTo>
                    <a:pt x="15044" y="14636"/>
                    <a:pt x="13610" y="15737"/>
                    <a:pt x="11909" y="16204"/>
                  </a:cubicBezTo>
                  <a:cubicBezTo>
                    <a:pt x="11330" y="16366"/>
                    <a:pt x="10735" y="16448"/>
                    <a:pt x="10141" y="16448"/>
                  </a:cubicBezTo>
                  <a:cubicBezTo>
                    <a:pt x="9023" y="16448"/>
                    <a:pt x="7907" y="16159"/>
                    <a:pt x="6905" y="15570"/>
                  </a:cubicBezTo>
                  <a:cubicBezTo>
                    <a:pt x="5371" y="14703"/>
                    <a:pt x="4270" y="13302"/>
                    <a:pt x="3803" y="11601"/>
                  </a:cubicBezTo>
                  <a:cubicBezTo>
                    <a:pt x="3336" y="9900"/>
                    <a:pt x="3569" y="8132"/>
                    <a:pt x="4437" y="6597"/>
                  </a:cubicBezTo>
                  <a:cubicBezTo>
                    <a:pt x="5304" y="5063"/>
                    <a:pt x="6738" y="3962"/>
                    <a:pt x="8439" y="3495"/>
                  </a:cubicBezTo>
                  <a:cubicBezTo>
                    <a:pt x="9005" y="3337"/>
                    <a:pt x="9585" y="3259"/>
                    <a:pt x="10165" y="3259"/>
                  </a:cubicBezTo>
                  <a:close/>
                  <a:moveTo>
                    <a:pt x="10195" y="1"/>
                  </a:moveTo>
                  <a:cubicBezTo>
                    <a:pt x="9320" y="1"/>
                    <a:pt x="8440" y="120"/>
                    <a:pt x="7572" y="359"/>
                  </a:cubicBezTo>
                  <a:cubicBezTo>
                    <a:pt x="5037" y="1060"/>
                    <a:pt x="2936" y="2694"/>
                    <a:pt x="1635" y="4996"/>
                  </a:cubicBezTo>
                  <a:cubicBezTo>
                    <a:pt x="334" y="7264"/>
                    <a:pt x="0" y="9933"/>
                    <a:pt x="701" y="12468"/>
                  </a:cubicBezTo>
                  <a:cubicBezTo>
                    <a:pt x="1368" y="15003"/>
                    <a:pt x="3036" y="17105"/>
                    <a:pt x="5304" y="18406"/>
                  </a:cubicBezTo>
                  <a:cubicBezTo>
                    <a:pt x="6817" y="19261"/>
                    <a:pt x="8475" y="19698"/>
                    <a:pt x="10153" y="19698"/>
                  </a:cubicBezTo>
                  <a:cubicBezTo>
                    <a:pt x="11028" y="19698"/>
                    <a:pt x="11908" y="19580"/>
                    <a:pt x="12776" y="19340"/>
                  </a:cubicBezTo>
                  <a:cubicBezTo>
                    <a:pt x="14310" y="18906"/>
                    <a:pt x="15678" y="18172"/>
                    <a:pt x="16779" y="17138"/>
                  </a:cubicBezTo>
                  <a:lnTo>
                    <a:pt x="22283" y="20207"/>
                  </a:lnTo>
                  <a:cubicBezTo>
                    <a:pt x="22758" y="20488"/>
                    <a:pt x="23276" y="20615"/>
                    <a:pt x="23791" y="20615"/>
                  </a:cubicBezTo>
                  <a:cubicBezTo>
                    <a:pt x="24070" y="20615"/>
                    <a:pt x="24348" y="20578"/>
                    <a:pt x="24618" y="20507"/>
                  </a:cubicBezTo>
                  <a:cubicBezTo>
                    <a:pt x="25352" y="20307"/>
                    <a:pt x="26052" y="19807"/>
                    <a:pt x="26452" y="19073"/>
                  </a:cubicBezTo>
                  <a:cubicBezTo>
                    <a:pt x="27286" y="17605"/>
                    <a:pt x="26786" y="15737"/>
                    <a:pt x="25318" y="14903"/>
                  </a:cubicBezTo>
                  <a:lnTo>
                    <a:pt x="19814" y="11834"/>
                  </a:lnTo>
                  <a:cubicBezTo>
                    <a:pt x="20115" y="10333"/>
                    <a:pt x="20081" y="8766"/>
                    <a:pt x="19648" y="7231"/>
                  </a:cubicBezTo>
                  <a:cubicBezTo>
                    <a:pt x="18980" y="4696"/>
                    <a:pt x="17313" y="2594"/>
                    <a:pt x="15044" y="1293"/>
                  </a:cubicBezTo>
                  <a:cubicBezTo>
                    <a:pt x="13531" y="438"/>
                    <a:pt x="11873" y="1"/>
                    <a:pt x="10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33" name="Google Shape;894;p28">
              <a:extLst>
                <a:ext uri="{FF2B5EF4-FFF2-40B4-BE49-F238E27FC236}">
                  <a16:creationId xmlns:a16="http://schemas.microsoft.com/office/drawing/2014/main" id="{8FDF79B5-1AF3-479C-89CB-1000F81171A8}"/>
                </a:ext>
              </a:extLst>
            </p:cNvPr>
            <p:cNvSpPr/>
            <p:nvPr/>
          </p:nvSpPr>
          <p:spPr>
            <a:xfrm>
              <a:off x="3362355" y="3390064"/>
              <a:ext cx="248461" cy="265496"/>
            </a:xfrm>
            <a:custGeom>
              <a:avLst/>
              <a:gdLst/>
              <a:ahLst/>
              <a:cxnLst/>
              <a:rect l="l" t="t" r="r" b="b"/>
              <a:pathLst>
                <a:path w="22184" h="23705" extrusionOk="0">
                  <a:moveTo>
                    <a:pt x="12398" y="1"/>
                  </a:moveTo>
                  <a:cubicBezTo>
                    <a:pt x="12071" y="1"/>
                    <a:pt x="11747" y="117"/>
                    <a:pt x="11509" y="355"/>
                  </a:cubicBezTo>
                  <a:lnTo>
                    <a:pt x="501" y="10396"/>
                  </a:lnTo>
                  <a:cubicBezTo>
                    <a:pt x="34" y="10863"/>
                    <a:pt x="1" y="11596"/>
                    <a:pt x="468" y="12063"/>
                  </a:cubicBezTo>
                  <a:lnTo>
                    <a:pt x="734" y="12364"/>
                  </a:lnTo>
                  <a:cubicBezTo>
                    <a:pt x="995" y="12624"/>
                    <a:pt x="1338" y="12760"/>
                    <a:pt x="1666" y="12760"/>
                  </a:cubicBezTo>
                  <a:cubicBezTo>
                    <a:pt x="1926" y="12760"/>
                    <a:pt x="2177" y="12674"/>
                    <a:pt x="2369" y="12497"/>
                  </a:cubicBezTo>
                  <a:lnTo>
                    <a:pt x="3203" y="11763"/>
                  </a:lnTo>
                  <a:lnTo>
                    <a:pt x="3203" y="22504"/>
                  </a:lnTo>
                  <a:cubicBezTo>
                    <a:pt x="3203" y="23171"/>
                    <a:pt x="3737" y="23705"/>
                    <a:pt x="4404" y="23705"/>
                  </a:cubicBezTo>
                  <a:lnTo>
                    <a:pt x="8673" y="23705"/>
                  </a:lnTo>
                  <a:cubicBezTo>
                    <a:pt x="9341" y="23705"/>
                    <a:pt x="9874" y="23171"/>
                    <a:pt x="9874" y="22504"/>
                  </a:cubicBezTo>
                  <a:lnTo>
                    <a:pt x="9874" y="14966"/>
                  </a:lnTo>
                  <a:lnTo>
                    <a:pt x="15345" y="14966"/>
                  </a:lnTo>
                  <a:lnTo>
                    <a:pt x="15345" y="22504"/>
                  </a:lnTo>
                  <a:cubicBezTo>
                    <a:pt x="15312" y="23171"/>
                    <a:pt x="15779" y="23705"/>
                    <a:pt x="16446" y="23705"/>
                  </a:cubicBezTo>
                  <a:lnTo>
                    <a:pt x="20982" y="23705"/>
                  </a:lnTo>
                  <a:cubicBezTo>
                    <a:pt x="21649" y="23705"/>
                    <a:pt x="22183" y="23171"/>
                    <a:pt x="22183" y="22504"/>
                  </a:cubicBezTo>
                  <a:lnTo>
                    <a:pt x="22183" y="15132"/>
                  </a:lnTo>
                  <a:cubicBezTo>
                    <a:pt x="21349" y="15032"/>
                    <a:pt x="20515" y="14732"/>
                    <a:pt x="19748" y="14298"/>
                  </a:cubicBezTo>
                  <a:cubicBezTo>
                    <a:pt x="18214" y="13431"/>
                    <a:pt x="17113" y="12030"/>
                    <a:pt x="16646" y="10329"/>
                  </a:cubicBezTo>
                  <a:cubicBezTo>
                    <a:pt x="16179" y="8628"/>
                    <a:pt x="16412" y="6860"/>
                    <a:pt x="17280" y="5325"/>
                  </a:cubicBezTo>
                  <a:cubicBezTo>
                    <a:pt x="17480" y="4992"/>
                    <a:pt x="17680" y="4691"/>
                    <a:pt x="17913" y="4391"/>
                  </a:cubicBezTo>
                  <a:lnTo>
                    <a:pt x="13277" y="322"/>
                  </a:lnTo>
                  <a:cubicBezTo>
                    <a:pt x="13031" y="109"/>
                    <a:pt x="12713" y="1"/>
                    <a:pt x="1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nvGrpSpPr>
          <p:cNvPr id="334" name="Google Shape;1711;p34">
            <a:extLst>
              <a:ext uri="{FF2B5EF4-FFF2-40B4-BE49-F238E27FC236}">
                <a16:creationId xmlns:a16="http://schemas.microsoft.com/office/drawing/2014/main" id="{80E41BA0-24FA-4440-AE4B-71CA9BE91D77}"/>
              </a:ext>
            </a:extLst>
          </p:cNvPr>
          <p:cNvGrpSpPr/>
          <p:nvPr/>
        </p:nvGrpSpPr>
        <p:grpSpPr>
          <a:xfrm>
            <a:off x="2031392" y="3037642"/>
            <a:ext cx="298925" cy="257498"/>
            <a:chOff x="1340696" y="2141866"/>
            <a:chExt cx="559431" cy="481902"/>
          </a:xfrm>
          <a:noFill/>
        </p:grpSpPr>
        <p:sp>
          <p:nvSpPr>
            <p:cNvPr id="335" name="Google Shape;1712;p34">
              <a:extLst>
                <a:ext uri="{FF2B5EF4-FFF2-40B4-BE49-F238E27FC236}">
                  <a16:creationId xmlns:a16="http://schemas.microsoft.com/office/drawing/2014/main" id="{0B7195E2-142B-47C0-80EE-C1E88AD67FD4}"/>
                </a:ext>
              </a:extLst>
            </p:cNvPr>
            <p:cNvSpPr/>
            <p:nvPr/>
          </p:nvSpPr>
          <p:spPr>
            <a:xfrm>
              <a:off x="1355325" y="2152025"/>
              <a:ext cx="532475" cy="464500"/>
            </a:xfrm>
            <a:custGeom>
              <a:avLst/>
              <a:gdLst/>
              <a:ahLst/>
              <a:cxnLst/>
              <a:rect l="l" t="t" r="r" b="b"/>
              <a:pathLst>
                <a:path w="21299" h="18580" extrusionOk="0">
                  <a:moveTo>
                    <a:pt x="8021" y="0"/>
                  </a:moveTo>
                  <a:lnTo>
                    <a:pt x="5710" y="635"/>
                  </a:lnTo>
                  <a:lnTo>
                    <a:pt x="4395" y="2266"/>
                  </a:lnTo>
                  <a:lnTo>
                    <a:pt x="3716" y="3897"/>
                  </a:lnTo>
                  <a:lnTo>
                    <a:pt x="3852" y="6118"/>
                  </a:lnTo>
                  <a:lnTo>
                    <a:pt x="4713" y="9018"/>
                  </a:lnTo>
                  <a:lnTo>
                    <a:pt x="4939" y="9562"/>
                  </a:lnTo>
                  <a:lnTo>
                    <a:pt x="2175" y="13187"/>
                  </a:lnTo>
                  <a:lnTo>
                    <a:pt x="0" y="16903"/>
                  </a:lnTo>
                  <a:lnTo>
                    <a:pt x="543" y="17447"/>
                  </a:lnTo>
                  <a:lnTo>
                    <a:pt x="11420" y="18218"/>
                  </a:lnTo>
                  <a:lnTo>
                    <a:pt x="15407" y="18580"/>
                  </a:lnTo>
                  <a:lnTo>
                    <a:pt x="16631" y="17946"/>
                  </a:lnTo>
                  <a:lnTo>
                    <a:pt x="19350" y="13414"/>
                  </a:lnTo>
                  <a:lnTo>
                    <a:pt x="21299" y="10197"/>
                  </a:lnTo>
                  <a:lnTo>
                    <a:pt x="21072" y="9562"/>
                  </a:lnTo>
                  <a:lnTo>
                    <a:pt x="9290" y="9154"/>
                  </a:lnTo>
                  <a:lnTo>
                    <a:pt x="10966" y="4215"/>
                  </a:lnTo>
                  <a:lnTo>
                    <a:pt x="10921" y="1858"/>
                  </a:lnTo>
                  <a:lnTo>
                    <a:pt x="9969" y="317"/>
                  </a:lnTo>
                  <a:close/>
                </a:path>
              </a:pathLst>
            </a:custGeom>
            <a:grpFill/>
            <a:ln>
              <a:solidFill>
                <a:schemeClr val="bg1"/>
              </a:solidFill>
            </a:ln>
          </p:spPr>
          <p:txBody>
            <a:bodyPr/>
            <a:lstStyle/>
            <a:p>
              <a:endParaRPr lang="en-IN">
                <a:solidFill>
                  <a:schemeClr val="bg1"/>
                </a:solidFill>
              </a:endParaRPr>
            </a:p>
          </p:txBody>
        </p:sp>
        <p:grpSp>
          <p:nvGrpSpPr>
            <p:cNvPr id="336" name="Google Shape;1713;p34">
              <a:extLst>
                <a:ext uri="{FF2B5EF4-FFF2-40B4-BE49-F238E27FC236}">
                  <a16:creationId xmlns:a16="http://schemas.microsoft.com/office/drawing/2014/main" id="{32C8F254-AC97-45D6-A141-58E2CD55CE7C}"/>
                </a:ext>
              </a:extLst>
            </p:cNvPr>
            <p:cNvGrpSpPr/>
            <p:nvPr/>
          </p:nvGrpSpPr>
          <p:grpSpPr>
            <a:xfrm>
              <a:off x="1340696" y="2141866"/>
              <a:ext cx="559431" cy="481902"/>
              <a:chOff x="2539235" y="1853978"/>
              <a:chExt cx="523567" cy="451008"/>
            </a:xfrm>
            <a:grpFill/>
          </p:grpSpPr>
          <p:sp>
            <p:nvSpPr>
              <p:cNvPr id="337" name="Google Shape;1714;p34">
                <a:extLst>
                  <a:ext uri="{FF2B5EF4-FFF2-40B4-BE49-F238E27FC236}">
                    <a16:creationId xmlns:a16="http://schemas.microsoft.com/office/drawing/2014/main" id="{99078AC3-8D54-4B75-A391-297F0B1CD5E7}"/>
                  </a:ext>
                </a:extLst>
              </p:cNvPr>
              <p:cNvSpPr/>
              <p:nvPr/>
            </p:nvSpPr>
            <p:spPr>
              <a:xfrm>
                <a:off x="2539235" y="1853978"/>
                <a:ext cx="523567" cy="451008"/>
              </a:xfrm>
              <a:custGeom>
                <a:avLst/>
                <a:gdLst/>
                <a:ahLst/>
                <a:cxnLst/>
                <a:rect l="l" t="t" r="r" b="b"/>
                <a:pathLst>
                  <a:path w="40697" h="35057" extrusionOk="0">
                    <a:moveTo>
                      <a:pt x="15596" y="1315"/>
                    </a:moveTo>
                    <a:cubicBezTo>
                      <a:pt x="16056" y="1315"/>
                      <a:pt x="16529" y="1357"/>
                      <a:pt x="17013" y="1436"/>
                    </a:cubicBezTo>
                    <a:cubicBezTo>
                      <a:pt x="22517" y="2403"/>
                      <a:pt x="20415" y="8775"/>
                      <a:pt x="18981" y="12177"/>
                    </a:cubicBezTo>
                    <a:cubicBezTo>
                      <a:pt x="18147" y="14112"/>
                      <a:pt x="17713" y="16280"/>
                      <a:pt x="16946" y="18248"/>
                    </a:cubicBezTo>
                    <a:cubicBezTo>
                      <a:pt x="16346" y="19716"/>
                      <a:pt x="16146" y="21417"/>
                      <a:pt x="15512" y="22851"/>
                    </a:cubicBezTo>
                    <a:cubicBezTo>
                      <a:pt x="14411" y="22351"/>
                      <a:pt x="13711" y="21217"/>
                      <a:pt x="12877" y="20316"/>
                    </a:cubicBezTo>
                    <a:cubicBezTo>
                      <a:pt x="12243" y="18949"/>
                      <a:pt x="11275" y="17748"/>
                      <a:pt x="10575" y="16447"/>
                    </a:cubicBezTo>
                    <a:cubicBezTo>
                      <a:pt x="9407" y="14245"/>
                      <a:pt x="8574" y="12411"/>
                      <a:pt x="8574" y="9875"/>
                    </a:cubicBezTo>
                    <a:cubicBezTo>
                      <a:pt x="8540" y="7440"/>
                      <a:pt x="9474" y="4972"/>
                      <a:pt x="11175" y="3171"/>
                    </a:cubicBezTo>
                    <a:cubicBezTo>
                      <a:pt x="12430" y="1864"/>
                      <a:pt x="13930" y="1315"/>
                      <a:pt x="15596" y="1315"/>
                    </a:cubicBezTo>
                    <a:close/>
                    <a:moveTo>
                      <a:pt x="29088" y="18382"/>
                    </a:moveTo>
                    <a:cubicBezTo>
                      <a:pt x="30990" y="18382"/>
                      <a:pt x="32724" y="18715"/>
                      <a:pt x="34592" y="18949"/>
                    </a:cubicBezTo>
                    <a:cubicBezTo>
                      <a:pt x="34961" y="18990"/>
                      <a:pt x="35330" y="19004"/>
                      <a:pt x="35699" y="19004"/>
                    </a:cubicBezTo>
                    <a:cubicBezTo>
                      <a:pt x="36658" y="19004"/>
                      <a:pt x="37617" y="18904"/>
                      <a:pt x="38576" y="18904"/>
                    </a:cubicBezTo>
                    <a:cubicBezTo>
                      <a:pt x="38749" y="18904"/>
                      <a:pt x="38922" y="18908"/>
                      <a:pt x="39095" y="18915"/>
                    </a:cubicBezTo>
                    <a:cubicBezTo>
                      <a:pt x="38929" y="20049"/>
                      <a:pt x="37928" y="20950"/>
                      <a:pt x="37261" y="21884"/>
                    </a:cubicBezTo>
                    <a:cubicBezTo>
                      <a:pt x="36794" y="22551"/>
                      <a:pt x="36327" y="23218"/>
                      <a:pt x="35860" y="23886"/>
                    </a:cubicBezTo>
                    <a:cubicBezTo>
                      <a:pt x="35804" y="23883"/>
                      <a:pt x="35749" y="23882"/>
                      <a:pt x="35693" y="23882"/>
                    </a:cubicBezTo>
                    <a:cubicBezTo>
                      <a:pt x="34919" y="23882"/>
                      <a:pt x="34167" y="24086"/>
                      <a:pt x="33358" y="24086"/>
                    </a:cubicBezTo>
                    <a:cubicBezTo>
                      <a:pt x="31957" y="24086"/>
                      <a:pt x="30456" y="23886"/>
                      <a:pt x="29021" y="23752"/>
                    </a:cubicBezTo>
                    <a:cubicBezTo>
                      <a:pt x="28554" y="23719"/>
                      <a:pt x="27387" y="23585"/>
                      <a:pt x="26887" y="23352"/>
                    </a:cubicBezTo>
                    <a:cubicBezTo>
                      <a:pt x="25152" y="22585"/>
                      <a:pt x="25786" y="21984"/>
                      <a:pt x="26320" y="20883"/>
                    </a:cubicBezTo>
                    <a:cubicBezTo>
                      <a:pt x="26653" y="20149"/>
                      <a:pt x="27120" y="19349"/>
                      <a:pt x="27287" y="18548"/>
                    </a:cubicBezTo>
                    <a:cubicBezTo>
                      <a:pt x="27287" y="18515"/>
                      <a:pt x="27287" y="18482"/>
                      <a:pt x="27287" y="18448"/>
                    </a:cubicBezTo>
                    <a:cubicBezTo>
                      <a:pt x="27887" y="18415"/>
                      <a:pt x="28521" y="18382"/>
                      <a:pt x="29088" y="18382"/>
                    </a:cubicBezTo>
                    <a:close/>
                    <a:moveTo>
                      <a:pt x="18614" y="17714"/>
                    </a:moveTo>
                    <a:cubicBezTo>
                      <a:pt x="20249" y="18148"/>
                      <a:pt x="22117" y="18148"/>
                      <a:pt x="23784" y="18315"/>
                    </a:cubicBezTo>
                    <a:cubicBezTo>
                      <a:pt x="22450" y="19482"/>
                      <a:pt x="21950" y="20983"/>
                      <a:pt x="21449" y="22685"/>
                    </a:cubicBezTo>
                    <a:cubicBezTo>
                      <a:pt x="21216" y="23485"/>
                      <a:pt x="21183" y="24753"/>
                      <a:pt x="20716" y="25320"/>
                    </a:cubicBezTo>
                    <a:cubicBezTo>
                      <a:pt x="19853" y="26302"/>
                      <a:pt x="18167" y="26355"/>
                      <a:pt x="16914" y="26355"/>
                    </a:cubicBezTo>
                    <a:cubicBezTo>
                      <a:pt x="16762" y="26355"/>
                      <a:pt x="16616" y="26354"/>
                      <a:pt x="16479" y="26354"/>
                    </a:cubicBezTo>
                    <a:cubicBezTo>
                      <a:pt x="15679" y="26354"/>
                      <a:pt x="14945" y="26387"/>
                      <a:pt x="14211" y="26688"/>
                    </a:cubicBezTo>
                    <a:cubicBezTo>
                      <a:pt x="13344" y="27054"/>
                      <a:pt x="12810" y="28022"/>
                      <a:pt x="11909" y="28289"/>
                    </a:cubicBezTo>
                    <a:cubicBezTo>
                      <a:pt x="11819" y="28315"/>
                      <a:pt x="11720" y="28328"/>
                      <a:pt x="11613" y="28328"/>
                    </a:cubicBezTo>
                    <a:cubicBezTo>
                      <a:pt x="10382" y="28328"/>
                      <a:pt x="8166" y="26670"/>
                      <a:pt x="7306" y="26087"/>
                    </a:cubicBezTo>
                    <a:cubicBezTo>
                      <a:pt x="6772" y="25720"/>
                      <a:pt x="6305" y="25287"/>
                      <a:pt x="5671" y="25020"/>
                    </a:cubicBezTo>
                    <a:cubicBezTo>
                      <a:pt x="6439" y="23919"/>
                      <a:pt x="7239" y="22851"/>
                      <a:pt x="8006" y="21751"/>
                    </a:cubicBezTo>
                    <a:cubicBezTo>
                      <a:pt x="8707" y="20717"/>
                      <a:pt x="9708" y="19482"/>
                      <a:pt x="10108" y="18248"/>
                    </a:cubicBezTo>
                    <a:cubicBezTo>
                      <a:pt x="10608" y="18982"/>
                      <a:pt x="11142" y="19649"/>
                      <a:pt x="11676" y="20316"/>
                    </a:cubicBezTo>
                    <a:cubicBezTo>
                      <a:pt x="11676" y="20350"/>
                      <a:pt x="11676" y="20350"/>
                      <a:pt x="11709" y="20350"/>
                    </a:cubicBezTo>
                    <a:cubicBezTo>
                      <a:pt x="12843" y="22051"/>
                      <a:pt x="13711" y="23619"/>
                      <a:pt x="15712" y="24419"/>
                    </a:cubicBezTo>
                    <a:cubicBezTo>
                      <a:pt x="15770" y="24448"/>
                      <a:pt x="15835" y="24462"/>
                      <a:pt x="15902" y="24462"/>
                    </a:cubicBezTo>
                    <a:cubicBezTo>
                      <a:pt x="16141" y="24462"/>
                      <a:pt x="16408" y="24294"/>
                      <a:pt x="16513" y="24086"/>
                    </a:cubicBezTo>
                    <a:cubicBezTo>
                      <a:pt x="17046" y="23052"/>
                      <a:pt x="17246" y="21917"/>
                      <a:pt x="17580" y="20783"/>
                    </a:cubicBezTo>
                    <a:cubicBezTo>
                      <a:pt x="17880" y="19749"/>
                      <a:pt x="18314" y="18748"/>
                      <a:pt x="18614" y="17714"/>
                    </a:cubicBezTo>
                    <a:close/>
                    <a:moveTo>
                      <a:pt x="3236" y="29056"/>
                    </a:moveTo>
                    <a:cubicBezTo>
                      <a:pt x="4304" y="29890"/>
                      <a:pt x="5471" y="30457"/>
                      <a:pt x="6772" y="31057"/>
                    </a:cubicBezTo>
                    <a:cubicBezTo>
                      <a:pt x="7573" y="31424"/>
                      <a:pt x="8173" y="31691"/>
                      <a:pt x="8840" y="32358"/>
                    </a:cubicBezTo>
                    <a:cubicBezTo>
                      <a:pt x="8907" y="32458"/>
                      <a:pt x="8974" y="32525"/>
                      <a:pt x="9041" y="32592"/>
                    </a:cubicBezTo>
                    <a:cubicBezTo>
                      <a:pt x="8107" y="32525"/>
                      <a:pt x="7173" y="32458"/>
                      <a:pt x="6205" y="32358"/>
                    </a:cubicBezTo>
                    <a:cubicBezTo>
                      <a:pt x="5271" y="32258"/>
                      <a:pt x="4337" y="32292"/>
                      <a:pt x="3403" y="32125"/>
                    </a:cubicBezTo>
                    <a:cubicBezTo>
                      <a:pt x="3036" y="32025"/>
                      <a:pt x="2669" y="31925"/>
                      <a:pt x="2336" y="31825"/>
                    </a:cubicBezTo>
                    <a:cubicBezTo>
                      <a:pt x="1635" y="31758"/>
                      <a:pt x="1569" y="31491"/>
                      <a:pt x="2102" y="30991"/>
                    </a:cubicBezTo>
                    <a:cubicBezTo>
                      <a:pt x="2236" y="30390"/>
                      <a:pt x="2803" y="29656"/>
                      <a:pt x="3236" y="29056"/>
                    </a:cubicBezTo>
                    <a:close/>
                    <a:moveTo>
                      <a:pt x="24418" y="18415"/>
                    </a:moveTo>
                    <a:cubicBezTo>
                      <a:pt x="24868" y="18454"/>
                      <a:pt x="25328" y="18470"/>
                      <a:pt x="25787" y="18470"/>
                    </a:cubicBezTo>
                    <a:cubicBezTo>
                      <a:pt x="26112" y="18470"/>
                      <a:pt x="26435" y="18462"/>
                      <a:pt x="26753" y="18448"/>
                    </a:cubicBezTo>
                    <a:lnTo>
                      <a:pt x="26753" y="18448"/>
                    </a:lnTo>
                    <a:cubicBezTo>
                      <a:pt x="25352" y="19849"/>
                      <a:pt x="23484" y="22985"/>
                      <a:pt x="25919" y="24152"/>
                    </a:cubicBezTo>
                    <a:cubicBezTo>
                      <a:pt x="27420" y="24853"/>
                      <a:pt x="29255" y="24753"/>
                      <a:pt x="30856" y="24953"/>
                    </a:cubicBezTo>
                    <a:cubicBezTo>
                      <a:pt x="31778" y="25060"/>
                      <a:pt x="32685" y="25153"/>
                      <a:pt x="33579" y="25153"/>
                    </a:cubicBezTo>
                    <a:cubicBezTo>
                      <a:pt x="34077" y="25153"/>
                      <a:pt x="34570" y="25125"/>
                      <a:pt x="35059" y="25053"/>
                    </a:cubicBezTo>
                    <a:lnTo>
                      <a:pt x="35059" y="25053"/>
                    </a:lnTo>
                    <a:cubicBezTo>
                      <a:pt x="34892" y="25287"/>
                      <a:pt x="34726" y="25553"/>
                      <a:pt x="34559" y="25787"/>
                    </a:cubicBezTo>
                    <a:cubicBezTo>
                      <a:pt x="33458" y="25653"/>
                      <a:pt x="32357" y="25620"/>
                      <a:pt x="31256" y="25453"/>
                    </a:cubicBezTo>
                    <a:cubicBezTo>
                      <a:pt x="31086" y="25433"/>
                      <a:pt x="30920" y="25424"/>
                      <a:pt x="30758" y="25424"/>
                    </a:cubicBezTo>
                    <a:cubicBezTo>
                      <a:pt x="29917" y="25424"/>
                      <a:pt x="29162" y="25656"/>
                      <a:pt x="28269" y="25656"/>
                    </a:cubicBezTo>
                    <a:cubicBezTo>
                      <a:pt x="28220" y="25656"/>
                      <a:pt x="28171" y="25655"/>
                      <a:pt x="28121" y="25653"/>
                    </a:cubicBezTo>
                    <a:cubicBezTo>
                      <a:pt x="27158" y="25619"/>
                      <a:pt x="26132" y="25327"/>
                      <a:pt x="25214" y="25327"/>
                    </a:cubicBezTo>
                    <a:cubicBezTo>
                      <a:pt x="24352" y="25327"/>
                      <a:pt x="23584" y="25585"/>
                      <a:pt x="23051" y="26554"/>
                    </a:cubicBezTo>
                    <a:cubicBezTo>
                      <a:pt x="22117" y="28289"/>
                      <a:pt x="21950" y="29189"/>
                      <a:pt x="19581" y="29456"/>
                    </a:cubicBezTo>
                    <a:cubicBezTo>
                      <a:pt x="18180" y="29623"/>
                      <a:pt x="16980" y="30023"/>
                      <a:pt x="15679" y="30524"/>
                    </a:cubicBezTo>
                    <a:cubicBezTo>
                      <a:pt x="14178" y="31124"/>
                      <a:pt x="13277" y="31558"/>
                      <a:pt x="13143" y="32759"/>
                    </a:cubicBezTo>
                    <a:cubicBezTo>
                      <a:pt x="12243" y="32725"/>
                      <a:pt x="11309" y="32692"/>
                      <a:pt x="10408" y="32658"/>
                    </a:cubicBezTo>
                    <a:cubicBezTo>
                      <a:pt x="9975" y="31724"/>
                      <a:pt x="9074" y="30824"/>
                      <a:pt x="8207" y="30457"/>
                    </a:cubicBezTo>
                    <a:cubicBezTo>
                      <a:pt x="6672" y="29856"/>
                      <a:pt x="5104" y="29189"/>
                      <a:pt x="3603" y="28455"/>
                    </a:cubicBezTo>
                    <a:cubicBezTo>
                      <a:pt x="4004" y="27788"/>
                      <a:pt x="4404" y="27088"/>
                      <a:pt x="4804" y="26387"/>
                    </a:cubicBezTo>
                    <a:cubicBezTo>
                      <a:pt x="5004" y="26054"/>
                      <a:pt x="5204" y="25754"/>
                      <a:pt x="5405" y="25453"/>
                    </a:cubicBezTo>
                    <a:cubicBezTo>
                      <a:pt x="6339" y="26020"/>
                      <a:pt x="7106" y="27021"/>
                      <a:pt x="8040" y="27622"/>
                    </a:cubicBezTo>
                    <a:cubicBezTo>
                      <a:pt x="8974" y="28222"/>
                      <a:pt x="10041" y="29023"/>
                      <a:pt x="11142" y="29223"/>
                    </a:cubicBezTo>
                    <a:cubicBezTo>
                      <a:pt x="11341" y="29251"/>
                      <a:pt x="11526" y="29266"/>
                      <a:pt x="11703" y="29266"/>
                    </a:cubicBezTo>
                    <a:cubicBezTo>
                      <a:pt x="12148" y="29266"/>
                      <a:pt x="12537" y="29171"/>
                      <a:pt x="12943" y="28956"/>
                    </a:cubicBezTo>
                    <a:cubicBezTo>
                      <a:pt x="13377" y="28722"/>
                      <a:pt x="13811" y="27988"/>
                      <a:pt x="14211" y="27755"/>
                    </a:cubicBezTo>
                    <a:cubicBezTo>
                      <a:pt x="14846" y="27369"/>
                      <a:pt x="15512" y="27308"/>
                      <a:pt x="16198" y="27308"/>
                    </a:cubicBezTo>
                    <a:cubicBezTo>
                      <a:pt x="16521" y="27308"/>
                      <a:pt x="16849" y="27321"/>
                      <a:pt x="17180" y="27321"/>
                    </a:cubicBezTo>
                    <a:cubicBezTo>
                      <a:pt x="18514" y="27321"/>
                      <a:pt x="21283" y="27088"/>
                      <a:pt x="21916" y="25620"/>
                    </a:cubicBezTo>
                    <a:cubicBezTo>
                      <a:pt x="22283" y="24719"/>
                      <a:pt x="22183" y="23285"/>
                      <a:pt x="22383" y="22318"/>
                    </a:cubicBezTo>
                    <a:cubicBezTo>
                      <a:pt x="22717" y="20650"/>
                      <a:pt x="23484" y="19716"/>
                      <a:pt x="24418" y="18415"/>
                    </a:cubicBezTo>
                    <a:close/>
                    <a:moveTo>
                      <a:pt x="25762" y="26173"/>
                    </a:moveTo>
                    <a:cubicBezTo>
                      <a:pt x="26126" y="26173"/>
                      <a:pt x="26496" y="26212"/>
                      <a:pt x="26853" y="26254"/>
                    </a:cubicBezTo>
                    <a:cubicBezTo>
                      <a:pt x="27597" y="26313"/>
                      <a:pt x="28261" y="26426"/>
                      <a:pt x="28988" y="26426"/>
                    </a:cubicBezTo>
                    <a:cubicBezTo>
                      <a:pt x="29076" y="26426"/>
                      <a:pt x="29165" y="26424"/>
                      <a:pt x="29255" y="26421"/>
                    </a:cubicBezTo>
                    <a:cubicBezTo>
                      <a:pt x="29503" y="26405"/>
                      <a:pt x="29750" y="26398"/>
                      <a:pt x="29997" y="26398"/>
                    </a:cubicBezTo>
                    <a:cubicBezTo>
                      <a:pt x="31342" y="26398"/>
                      <a:pt x="32667" y="26598"/>
                      <a:pt x="33992" y="26654"/>
                    </a:cubicBezTo>
                    <a:cubicBezTo>
                      <a:pt x="33191" y="27922"/>
                      <a:pt x="32391" y="29189"/>
                      <a:pt x="31690" y="30490"/>
                    </a:cubicBezTo>
                    <a:cubicBezTo>
                      <a:pt x="31190" y="31424"/>
                      <a:pt x="30789" y="32892"/>
                      <a:pt x="29789" y="33292"/>
                    </a:cubicBezTo>
                    <a:cubicBezTo>
                      <a:pt x="29222" y="33526"/>
                      <a:pt x="28388" y="33626"/>
                      <a:pt x="27620" y="33626"/>
                    </a:cubicBezTo>
                    <a:cubicBezTo>
                      <a:pt x="27546" y="33403"/>
                      <a:pt x="27307" y="33218"/>
                      <a:pt x="27053" y="33218"/>
                    </a:cubicBezTo>
                    <a:cubicBezTo>
                      <a:pt x="26964" y="33218"/>
                      <a:pt x="26873" y="33240"/>
                      <a:pt x="26787" y="33292"/>
                    </a:cubicBezTo>
                    <a:cubicBezTo>
                      <a:pt x="26520" y="33426"/>
                      <a:pt x="26186" y="33492"/>
                      <a:pt x="25786" y="33526"/>
                    </a:cubicBezTo>
                    <a:cubicBezTo>
                      <a:pt x="25222" y="33452"/>
                      <a:pt x="24622" y="33343"/>
                      <a:pt x="24066" y="33343"/>
                    </a:cubicBezTo>
                    <a:cubicBezTo>
                      <a:pt x="23865" y="33343"/>
                      <a:pt x="23670" y="33357"/>
                      <a:pt x="23484" y="33392"/>
                    </a:cubicBezTo>
                    <a:cubicBezTo>
                      <a:pt x="22784" y="33292"/>
                      <a:pt x="22117" y="33159"/>
                      <a:pt x="21683" y="33092"/>
                    </a:cubicBezTo>
                    <a:cubicBezTo>
                      <a:pt x="20349" y="32859"/>
                      <a:pt x="19014" y="32759"/>
                      <a:pt x="17647" y="32759"/>
                    </a:cubicBezTo>
                    <a:lnTo>
                      <a:pt x="13944" y="32759"/>
                    </a:lnTo>
                    <a:cubicBezTo>
                      <a:pt x="15011" y="30857"/>
                      <a:pt x="18848" y="30690"/>
                      <a:pt x="20615" y="30457"/>
                    </a:cubicBezTo>
                    <a:cubicBezTo>
                      <a:pt x="22150" y="30257"/>
                      <a:pt x="22850" y="29223"/>
                      <a:pt x="23417" y="27855"/>
                    </a:cubicBezTo>
                    <a:cubicBezTo>
                      <a:pt x="23518" y="27622"/>
                      <a:pt x="23551" y="27288"/>
                      <a:pt x="23684" y="27088"/>
                    </a:cubicBezTo>
                    <a:cubicBezTo>
                      <a:pt x="24210" y="26356"/>
                      <a:pt x="24971" y="26173"/>
                      <a:pt x="25762" y="26173"/>
                    </a:cubicBezTo>
                    <a:close/>
                    <a:moveTo>
                      <a:pt x="15242" y="0"/>
                    </a:moveTo>
                    <a:cubicBezTo>
                      <a:pt x="13588" y="0"/>
                      <a:pt x="12293" y="434"/>
                      <a:pt x="10775" y="1703"/>
                    </a:cubicBezTo>
                    <a:cubicBezTo>
                      <a:pt x="9107" y="3071"/>
                      <a:pt x="7673" y="5506"/>
                      <a:pt x="7273" y="7607"/>
                    </a:cubicBezTo>
                    <a:cubicBezTo>
                      <a:pt x="6572" y="11310"/>
                      <a:pt x="7773" y="14612"/>
                      <a:pt x="9674" y="17581"/>
                    </a:cubicBezTo>
                    <a:cubicBezTo>
                      <a:pt x="9641" y="17581"/>
                      <a:pt x="9608" y="17614"/>
                      <a:pt x="9574" y="17648"/>
                    </a:cubicBezTo>
                    <a:cubicBezTo>
                      <a:pt x="6806" y="21083"/>
                      <a:pt x="4404" y="24786"/>
                      <a:pt x="2102" y="28556"/>
                    </a:cubicBezTo>
                    <a:cubicBezTo>
                      <a:pt x="1569" y="29423"/>
                      <a:pt x="1" y="31024"/>
                      <a:pt x="468" y="32191"/>
                    </a:cubicBezTo>
                    <a:cubicBezTo>
                      <a:pt x="835" y="33159"/>
                      <a:pt x="2936" y="33392"/>
                      <a:pt x="3770" y="33492"/>
                    </a:cubicBezTo>
                    <a:cubicBezTo>
                      <a:pt x="8407" y="34126"/>
                      <a:pt x="12977" y="34193"/>
                      <a:pt x="17647" y="34226"/>
                    </a:cubicBezTo>
                    <a:cubicBezTo>
                      <a:pt x="19248" y="34226"/>
                      <a:pt x="20782" y="34460"/>
                      <a:pt x="22350" y="34627"/>
                    </a:cubicBezTo>
                    <a:cubicBezTo>
                      <a:pt x="22422" y="34699"/>
                      <a:pt x="22494" y="34753"/>
                      <a:pt x="22591" y="34753"/>
                    </a:cubicBezTo>
                    <a:cubicBezTo>
                      <a:pt x="22629" y="34753"/>
                      <a:pt x="22670" y="34745"/>
                      <a:pt x="22717" y="34727"/>
                    </a:cubicBezTo>
                    <a:cubicBezTo>
                      <a:pt x="22784" y="34693"/>
                      <a:pt x="22850" y="34693"/>
                      <a:pt x="22884" y="34693"/>
                    </a:cubicBezTo>
                    <a:cubicBezTo>
                      <a:pt x="23284" y="34727"/>
                      <a:pt x="23684" y="34760"/>
                      <a:pt x="24085" y="34793"/>
                    </a:cubicBezTo>
                    <a:cubicBezTo>
                      <a:pt x="24452" y="34793"/>
                      <a:pt x="24852" y="34827"/>
                      <a:pt x="25219" y="34827"/>
                    </a:cubicBezTo>
                    <a:cubicBezTo>
                      <a:pt x="25519" y="34893"/>
                      <a:pt x="25819" y="34960"/>
                      <a:pt x="26119" y="34993"/>
                    </a:cubicBezTo>
                    <a:cubicBezTo>
                      <a:pt x="26465" y="35038"/>
                      <a:pt x="26797" y="35056"/>
                      <a:pt x="27121" y="35056"/>
                    </a:cubicBezTo>
                    <a:cubicBezTo>
                      <a:pt x="28017" y="35056"/>
                      <a:pt x="28858" y="34916"/>
                      <a:pt x="29789" y="34793"/>
                    </a:cubicBezTo>
                    <a:cubicBezTo>
                      <a:pt x="31857" y="34526"/>
                      <a:pt x="32224" y="32625"/>
                      <a:pt x="33124" y="30924"/>
                    </a:cubicBezTo>
                    <a:cubicBezTo>
                      <a:pt x="34259" y="28756"/>
                      <a:pt x="35693" y="26587"/>
                      <a:pt x="37094" y="24553"/>
                    </a:cubicBezTo>
                    <a:cubicBezTo>
                      <a:pt x="38361" y="22718"/>
                      <a:pt x="40696" y="20616"/>
                      <a:pt x="40530" y="18248"/>
                    </a:cubicBezTo>
                    <a:cubicBezTo>
                      <a:pt x="40496" y="17915"/>
                      <a:pt x="40330" y="17648"/>
                      <a:pt x="39996" y="17548"/>
                    </a:cubicBezTo>
                    <a:cubicBezTo>
                      <a:pt x="39492" y="17416"/>
                      <a:pt x="38981" y="17375"/>
                      <a:pt x="38466" y="17375"/>
                    </a:cubicBezTo>
                    <a:cubicBezTo>
                      <a:pt x="37584" y="17375"/>
                      <a:pt x="36692" y="17496"/>
                      <a:pt x="35806" y="17496"/>
                    </a:cubicBezTo>
                    <a:cubicBezTo>
                      <a:pt x="35635" y="17496"/>
                      <a:pt x="35463" y="17492"/>
                      <a:pt x="35293" y="17481"/>
                    </a:cubicBezTo>
                    <a:cubicBezTo>
                      <a:pt x="33356" y="17384"/>
                      <a:pt x="31575" y="16912"/>
                      <a:pt x="29648" y="16912"/>
                    </a:cubicBezTo>
                    <a:cubicBezTo>
                      <a:pt x="29584" y="16912"/>
                      <a:pt x="29519" y="16913"/>
                      <a:pt x="29455" y="16914"/>
                    </a:cubicBezTo>
                    <a:cubicBezTo>
                      <a:pt x="28436" y="16914"/>
                      <a:pt x="27397" y="16973"/>
                      <a:pt x="26366" y="16973"/>
                    </a:cubicBezTo>
                    <a:cubicBezTo>
                      <a:pt x="25506" y="16973"/>
                      <a:pt x="24652" y="16932"/>
                      <a:pt x="23818" y="16780"/>
                    </a:cubicBezTo>
                    <a:cubicBezTo>
                      <a:pt x="23129" y="16663"/>
                      <a:pt x="22394" y="16597"/>
                      <a:pt x="21652" y="16597"/>
                    </a:cubicBezTo>
                    <a:cubicBezTo>
                      <a:pt x="20705" y="16597"/>
                      <a:pt x="19745" y="16704"/>
                      <a:pt x="18848" y="16947"/>
                    </a:cubicBezTo>
                    <a:cubicBezTo>
                      <a:pt x="19581" y="14612"/>
                      <a:pt x="20682" y="12411"/>
                      <a:pt x="21349" y="10076"/>
                    </a:cubicBezTo>
                    <a:cubicBezTo>
                      <a:pt x="21950" y="7941"/>
                      <a:pt x="22450" y="5839"/>
                      <a:pt x="21616" y="3671"/>
                    </a:cubicBezTo>
                    <a:cubicBezTo>
                      <a:pt x="20849" y="1670"/>
                      <a:pt x="19148" y="402"/>
                      <a:pt x="17080" y="135"/>
                    </a:cubicBezTo>
                    <a:cubicBezTo>
                      <a:pt x="16410" y="50"/>
                      <a:pt x="15805" y="0"/>
                      <a:pt x="15242"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38" name="Google Shape;1715;p34">
                <a:extLst>
                  <a:ext uri="{FF2B5EF4-FFF2-40B4-BE49-F238E27FC236}">
                    <a16:creationId xmlns:a16="http://schemas.microsoft.com/office/drawing/2014/main" id="{FE2283A9-1C9C-4E0F-9879-2E3DD510EA7F}"/>
                  </a:ext>
                </a:extLst>
              </p:cNvPr>
              <p:cNvSpPr/>
              <p:nvPr/>
            </p:nvSpPr>
            <p:spPr>
              <a:xfrm>
                <a:off x="2677592" y="1915773"/>
                <a:ext cx="91251" cy="98700"/>
              </a:xfrm>
              <a:custGeom>
                <a:avLst/>
                <a:gdLst/>
                <a:ahLst/>
                <a:cxnLst/>
                <a:rect l="l" t="t" r="r" b="b"/>
                <a:pathLst>
                  <a:path w="7093" h="7672" extrusionOk="0">
                    <a:moveTo>
                      <a:pt x="3944" y="1390"/>
                    </a:moveTo>
                    <a:cubicBezTo>
                      <a:pt x="4247" y="1390"/>
                      <a:pt x="4534" y="1467"/>
                      <a:pt x="4791" y="1737"/>
                    </a:cubicBezTo>
                    <a:cubicBezTo>
                      <a:pt x="5759" y="2771"/>
                      <a:pt x="5759" y="5406"/>
                      <a:pt x="4458" y="6107"/>
                    </a:cubicBezTo>
                    <a:cubicBezTo>
                      <a:pt x="4145" y="6272"/>
                      <a:pt x="3841" y="6345"/>
                      <a:pt x="3552" y="6345"/>
                    </a:cubicBezTo>
                    <a:cubicBezTo>
                      <a:pt x="2208" y="6345"/>
                      <a:pt x="1200" y="4756"/>
                      <a:pt x="1255" y="3438"/>
                    </a:cubicBezTo>
                    <a:cubicBezTo>
                      <a:pt x="1289" y="2537"/>
                      <a:pt x="1756" y="1904"/>
                      <a:pt x="2423" y="1503"/>
                    </a:cubicBezTo>
                    <a:cubicBezTo>
                      <a:pt x="2512" y="1517"/>
                      <a:pt x="2601" y="1523"/>
                      <a:pt x="2691" y="1523"/>
                    </a:cubicBezTo>
                    <a:cubicBezTo>
                      <a:pt x="3116" y="1523"/>
                      <a:pt x="3544" y="1390"/>
                      <a:pt x="3944" y="1390"/>
                    </a:cubicBezTo>
                    <a:close/>
                    <a:moveTo>
                      <a:pt x="4132" y="0"/>
                    </a:moveTo>
                    <a:cubicBezTo>
                      <a:pt x="3742" y="0"/>
                      <a:pt x="3425" y="160"/>
                      <a:pt x="3123" y="369"/>
                    </a:cubicBezTo>
                    <a:cubicBezTo>
                      <a:pt x="1522" y="603"/>
                      <a:pt x="321" y="1570"/>
                      <a:pt x="188" y="3471"/>
                    </a:cubicBezTo>
                    <a:cubicBezTo>
                      <a:pt x="0" y="5410"/>
                      <a:pt x="1396" y="7672"/>
                      <a:pt x="3495" y="7672"/>
                    </a:cubicBezTo>
                    <a:cubicBezTo>
                      <a:pt x="3635" y="7672"/>
                      <a:pt x="3778" y="7662"/>
                      <a:pt x="3924" y="7641"/>
                    </a:cubicBezTo>
                    <a:cubicBezTo>
                      <a:pt x="6426" y="7274"/>
                      <a:pt x="7093" y="4906"/>
                      <a:pt x="6592" y="2737"/>
                    </a:cubicBezTo>
                    <a:cubicBezTo>
                      <a:pt x="6359" y="1670"/>
                      <a:pt x="5792" y="503"/>
                      <a:pt x="4691" y="102"/>
                    </a:cubicBezTo>
                    <a:cubicBezTo>
                      <a:pt x="4488" y="31"/>
                      <a:pt x="4303" y="0"/>
                      <a:pt x="4132"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grpSp>
        <p:nvGrpSpPr>
          <p:cNvPr id="339" name="Google Shape;1763;p35">
            <a:extLst>
              <a:ext uri="{FF2B5EF4-FFF2-40B4-BE49-F238E27FC236}">
                <a16:creationId xmlns:a16="http://schemas.microsoft.com/office/drawing/2014/main" id="{3BCEB554-7707-49F2-9583-D410AC36CC42}"/>
              </a:ext>
            </a:extLst>
          </p:cNvPr>
          <p:cNvGrpSpPr/>
          <p:nvPr/>
        </p:nvGrpSpPr>
        <p:grpSpPr>
          <a:xfrm>
            <a:off x="2789976" y="2158184"/>
            <a:ext cx="264596" cy="258645"/>
            <a:chOff x="4343902" y="2398033"/>
            <a:chExt cx="442887" cy="432927"/>
          </a:xfrm>
          <a:solidFill>
            <a:schemeClr val="bg1"/>
          </a:solidFill>
        </p:grpSpPr>
        <p:sp>
          <p:nvSpPr>
            <p:cNvPr id="340" name="Google Shape;1764;p35">
              <a:extLst>
                <a:ext uri="{FF2B5EF4-FFF2-40B4-BE49-F238E27FC236}">
                  <a16:creationId xmlns:a16="http://schemas.microsoft.com/office/drawing/2014/main" id="{929F279A-66C0-47D0-A03D-D6C6E8849718}"/>
                </a:ext>
              </a:extLst>
            </p:cNvPr>
            <p:cNvSpPr/>
            <p:nvPr/>
          </p:nvSpPr>
          <p:spPr>
            <a:xfrm flipH="1">
              <a:off x="4537693" y="2644500"/>
              <a:ext cx="51284" cy="51284"/>
            </a:xfrm>
            <a:custGeom>
              <a:avLst/>
              <a:gdLst/>
              <a:ahLst/>
              <a:cxnLst/>
              <a:rect l="l" t="t" r="r" b="b"/>
              <a:pathLst>
                <a:path w="2569" h="2569" extrusionOk="0">
                  <a:moveTo>
                    <a:pt x="1268" y="0"/>
                  </a:moveTo>
                  <a:cubicBezTo>
                    <a:pt x="567" y="0"/>
                    <a:pt x="0" y="567"/>
                    <a:pt x="0" y="1268"/>
                  </a:cubicBezTo>
                  <a:cubicBezTo>
                    <a:pt x="0" y="1968"/>
                    <a:pt x="567" y="2569"/>
                    <a:pt x="1268" y="2569"/>
                  </a:cubicBezTo>
                  <a:cubicBezTo>
                    <a:pt x="1968" y="2569"/>
                    <a:pt x="2569" y="1968"/>
                    <a:pt x="2569" y="1268"/>
                  </a:cubicBezTo>
                  <a:cubicBezTo>
                    <a:pt x="2569" y="567"/>
                    <a:pt x="1968" y="0"/>
                    <a:pt x="1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1" name="Google Shape;1765;p35">
              <a:extLst>
                <a:ext uri="{FF2B5EF4-FFF2-40B4-BE49-F238E27FC236}">
                  <a16:creationId xmlns:a16="http://schemas.microsoft.com/office/drawing/2014/main" id="{F3FD1B2F-4E65-409E-A25C-1B22F1277337}"/>
                </a:ext>
              </a:extLst>
            </p:cNvPr>
            <p:cNvSpPr/>
            <p:nvPr/>
          </p:nvSpPr>
          <p:spPr>
            <a:xfrm flipH="1">
              <a:off x="4541685" y="2669795"/>
              <a:ext cx="43977" cy="75937"/>
            </a:xfrm>
            <a:custGeom>
              <a:avLst/>
              <a:gdLst/>
              <a:ahLst/>
              <a:cxnLst/>
              <a:rect l="l" t="t" r="r" b="b"/>
              <a:pathLst>
                <a:path w="2203" h="3804" extrusionOk="0">
                  <a:moveTo>
                    <a:pt x="468" y="1"/>
                  </a:moveTo>
                  <a:lnTo>
                    <a:pt x="1" y="3804"/>
                  </a:lnTo>
                  <a:lnTo>
                    <a:pt x="2202" y="3804"/>
                  </a:lnTo>
                  <a:lnTo>
                    <a:pt x="17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2" name="Google Shape;1766;p35">
              <a:extLst>
                <a:ext uri="{FF2B5EF4-FFF2-40B4-BE49-F238E27FC236}">
                  <a16:creationId xmlns:a16="http://schemas.microsoft.com/office/drawing/2014/main" id="{5576AD56-1AC2-486C-A73D-81B8BF1BC0EB}"/>
                </a:ext>
              </a:extLst>
            </p:cNvPr>
            <p:cNvSpPr/>
            <p:nvPr/>
          </p:nvSpPr>
          <p:spPr>
            <a:xfrm flipH="1">
              <a:off x="4656914" y="2421971"/>
              <a:ext cx="129197" cy="116062"/>
            </a:xfrm>
            <a:custGeom>
              <a:avLst/>
              <a:gdLst/>
              <a:ahLst/>
              <a:cxnLst/>
              <a:rect l="l" t="t" r="r" b="b"/>
              <a:pathLst>
                <a:path w="6472" h="5814" extrusionOk="0">
                  <a:moveTo>
                    <a:pt x="3233" y="0"/>
                  </a:moveTo>
                  <a:cubicBezTo>
                    <a:pt x="2435" y="0"/>
                    <a:pt x="1641" y="328"/>
                    <a:pt x="1068" y="972"/>
                  </a:cubicBezTo>
                  <a:cubicBezTo>
                    <a:pt x="0" y="2173"/>
                    <a:pt x="100" y="4008"/>
                    <a:pt x="1301" y="5075"/>
                  </a:cubicBezTo>
                  <a:cubicBezTo>
                    <a:pt x="1858" y="5570"/>
                    <a:pt x="2550" y="5814"/>
                    <a:pt x="3239" y="5814"/>
                  </a:cubicBezTo>
                  <a:cubicBezTo>
                    <a:pt x="4037" y="5814"/>
                    <a:pt x="4831" y="5486"/>
                    <a:pt x="5404" y="4842"/>
                  </a:cubicBezTo>
                  <a:cubicBezTo>
                    <a:pt x="6472" y="3641"/>
                    <a:pt x="6372" y="1806"/>
                    <a:pt x="5171" y="739"/>
                  </a:cubicBezTo>
                  <a:cubicBezTo>
                    <a:pt x="4614" y="244"/>
                    <a:pt x="3922" y="0"/>
                    <a:pt x="3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3" name="Google Shape;1767;p35">
              <a:extLst>
                <a:ext uri="{FF2B5EF4-FFF2-40B4-BE49-F238E27FC236}">
                  <a16:creationId xmlns:a16="http://schemas.microsoft.com/office/drawing/2014/main" id="{89D971A4-75BC-4EC8-AB0E-E7EE213C208E}"/>
                </a:ext>
              </a:extLst>
            </p:cNvPr>
            <p:cNvSpPr/>
            <p:nvPr/>
          </p:nvSpPr>
          <p:spPr>
            <a:xfrm flipH="1">
              <a:off x="4666235" y="2567914"/>
              <a:ext cx="110552" cy="263046"/>
            </a:xfrm>
            <a:custGeom>
              <a:avLst/>
              <a:gdLst/>
              <a:ahLst/>
              <a:cxnLst/>
              <a:rect l="l" t="t" r="r" b="b"/>
              <a:pathLst>
                <a:path w="5538" h="13177" extrusionOk="0">
                  <a:moveTo>
                    <a:pt x="2769" y="0"/>
                  </a:moveTo>
                  <a:cubicBezTo>
                    <a:pt x="1235" y="0"/>
                    <a:pt x="0" y="1234"/>
                    <a:pt x="0" y="2769"/>
                  </a:cubicBezTo>
                  <a:lnTo>
                    <a:pt x="0" y="10408"/>
                  </a:lnTo>
                  <a:cubicBezTo>
                    <a:pt x="0" y="11909"/>
                    <a:pt x="1235" y="13176"/>
                    <a:pt x="2769" y="13176"/>
                  </a:cubicBezTo>
                  <a:cubicBezTo>
                    <a:pt x="4270" y="13176"/>
                    <a:pt x="5538" y="11909"/>
                    <a:pt x="5538" y="10408"/>
                  </a:cubicBezTo>
                  <a:lnTo>
                    <a:pt x="5538" y="2769"/>
                  </a:lnTo>
                  <a:cubicBezTo>
                    <a:pt x="5538" y="1234"/>
                    <a:pt x="4270" y="0"/>
                    <a:pt x="27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4" name="Google Shape;1768;p35">
              <a:extLst>
                <a:ext uri="{FF2B5EF4-FFF2-40B4-BE49-F238E27FC236}">
                  <a16:creationId xmlns:a16="http://schemas.microsoft.com/office/drawing/2014/main" id="{61AC7C35-3261-4160-AF89-2DCBEF0BEC66}"/>
                </a:ext>
              </a:extLst>
            </p:cNvPr>
            <p:cNvSpPr/>
            <p:nvPr/>
          </p:nvSpPr>
          <p:spPr>
            <a:xfrm flipH="1">
              <a:off x="4543042" y="2583507"/>
              <a:ext cx="202440" cy="140237"/>
            </a:xfrm>
            <a:custGeom>
              <a:avLst/>
              <a:gdLst/>
              <a:ahLst/>
              <a:cxnLst/>
              <a:rect l="l" t="t" r="r" b="b"/>
              <a:pathLst>
                <a:path w="10141" h="7025" extrusionOk="0">
                  <a:moveTo>
                    <a:pt x="1190" y="1"/>
                  </a:moveTo>
                  <a:cubicBezTo>
                    <a:pt x="937" y="1"/>
                    <a:pt x="681" y="85"/>
                    <a:pt x="467" y="253"/>
                  </a:cubicBezTo>
                  <a:cubicBezTo>
                    <a:pt x="33" y="654"/>
                    <a:pt x="0" y="1321"/>
                    <a:pt x="367" y="1788"/>
                  </a:cubicBezTo>
                  <a:lnTo>
                    <a:pt x="4637" y="6658"/>
                  </a:lnTo>
                  <a:cubicBezTo>
                    <a:pt x="4837" y="6891"/>
                    <a:pt x="5137" y="7025"/>
                    <a:pt x="5437" y="7025"/>
                  </a:cubicBezTo>
                  <a:lnTo>
                    <a:pt x="9073" y="7025"/>
                  </a:lnTo>
                  <a:cubicBezTo>
                    <a:pt x="9674" y="7025"/>
                    <a:pt x="10141" y="6558"/>
                    <a:pt x="10141" y="5957"/>
                  </a:cubicBezTo>
                  <a:cubicBezTo>
                    <a:pt x="10141" y="5390"/>
                    <a:pt x="9674" y="4890"/>
                    <a:pt x="9073" y="4890"/>
                  </a:cubicBezTo>
                  <a:lnTo>
                    <a:pt x="5938" y="4890"/>
                  </a:lnTo>
                  <a:lnTo>
                    <a:pt x="2002" y="353"/>
                  </a:lnTo>
                  <a:cubicBezTo>
                    <a:pt x="1785" y="118"/>
                    <a:pt x="1490" y="1"/>
                    <a:pt x="1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345" name="Google Shape;1769;p35">
              <a:extLst>
                <a:ext uri="{FF2B5EF4-FFF2-40B4-BE49-F238E27FC236}">
                  <a16:creationId xmlns:a16="http://schemas.microsoft.com/office/drawing/2014/main" id="{04346315-B2A9-42C7-A780-F3EE701BF468}"/>
                </a:ext>
              </a:extLst>
            </p:cNvPr>
            <p:cNvSpPr/>
            <p:nvPr/>
          </p:nvSpPr>
          <p:spPr>
            <a:xfrm flipH="1">
              <a:off x="4343902" y="2421971"/>
              <a:ext cx="129197" cy="116062"/>
            </a:xfrm>
            <a:custGeom>
              <a:avLst/>
              <a:gdLst/>
              <a:ahLst/>
              <a:cxnLst/>
              <a:rect l="l" t="t" r="r" b="b"/>
              <a:pathLst>
                <a:path w="6472" h="5814" extrusionOk="0">
                  <a:moveTo>
                    <a:pt x="3239" y="0"/>
                  </a:moveTo>
                  <a:cubicBezTo>
                    <a:pt x="2550" y="0"/>
                    <a:pt x="1857" y="244"/>
                    <a:pt x="1301" y="739"/>
                  </a:cubicBezTo>
                  <a:cubicBezTo>
                    <a:pt x="100" y="1806"/>
                    <a:pt x="0" y="3641"/>
                    <a:pt x="1068" y="4842"/>
                  </a:cubicBezTo>
                  <a:cubicBezTo>
                    <a:pt x="1641" y="5486"/>
                    <a:pt x="2434" y="5814"/>
                    <a:pt x="3233" y="5814"/>
                  </a:cubicBezTo>
                  <a:cubicBezTo>
                    <a:pt x="3922" y="5814"/>
                    <a:pt x="4614" y="5570"/>
                    <a:pt x="5171" y="5075"/>
                  </a:cubicBezTo>
                  <a:cubicBezTo>
                    <a:pt x="6371" y="4008"/>
                    <a:pt x="6471" y="2173"/>
                    <a:pt x="5404" y="972"/>
                  </a:cubicBezTo>
                  <a:cubicBezTo>
                    <a:pt x="4831" y="328"/>
                    <a:pt x="4037" y="0"/>
                    <a:pt x="3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6" name="Google Shape;1770;p35">
              <a:extLst>
                <a:ext uri="{FF2B5EF4-FFF2-40B4-BE49-F238E27FC236}">
                  <a16:creationId xmlns:a16="http://schemas.microsoft.com/office/drawing/2014/main" id="{CFB03165-EC10-4C0C-A4F0-17460753B8BB}"/>
                </a:ext>
              </a:extLst>
            </p:cNvPr>
            <p:cNvSpPr/>
            <p:nvPr/>
          </p:nvSpPr>
          <p:spPr>
            <a:xfrm flipH="1">
              <a:off x="4353224" y="2567914"/>
              <a:ext cx="110552" cy="263046"/>
            </a:xfrm>
            <a:custGeom>
              <a:avLst/>
              <a:gdLst/>
              <a:ahLst/>
              <a:cxnLst/>
              <a:rect l="l" t="t" r="r" b="b"/>
              <a:pathLst>
                <a:path w="5538" h="13177" extrusionOk="0">
                  <a:moveTo>
                    <a:pt x="2769" y="0"/>
                  </a:moveTo>
                  <a:cubicBezTo>
                    <a:pt x="1234" y="0"/>
                    <a:pt x="0" y="1234"/>
                    <a:pt x="0" y="2769"/>
                  </a:cubicBezTo>
                  <a:lnTo>
                    <a:pt x="0" y="10408"/>
                  </a:lnTo>
                  <a:cubicBezTo>
                    <a:pt x="0" y="11909"/>
                    <a:pt x="1268" y="13176"/>
                    <a:pt x="2769" y="13176"/>
                  </a:cubicBezTo>
                  <a:cubicBezTo>
                    <a:pt x="4303" y="13176"/>
                    <a:pt x="5537" y="11909"/>
                    <a:pt x="5537" y="10408"/>
                  </a:cubicBezTo>
                  <a:lnTo>
                    <a:pt x="5537" y="2769"/>
                  </a:lnTo>
                  <a:cubicBezTo>
                    <a:pt x="5537" y="1234"/>
                    <a:pt x="4303" y="0"/>
                    <a:pt x="27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7" name="Google Shape;1771;p35">
              <a:extLst>
                <a:ext uri="{FF2B5EF4-FFF2-40B4-BE49-F238E27FC236}">
                  <a16:creationId xmlns:a16="http://schemas.microsoft.com/office/drawing/2014/main" id="{1C24D4A6-15B9-4EB0-93E4-465C1B86CC30}"/>
                </a:ext>
              </a:extLst>
            </p:cNvPr>
            <p:cNvSpPr/>
            <p:nvPr/>
          </p:nvSpPr>
          <p:spPr>
            <a:xfrm flipH="1">
              <a:off x="4384540" y="2583507"/>
              <a:ext cx="202440" cy="140237"/>
            </a:xfrm>
            <a:custGeom>
              <a:avLst/>
              <a:gdLst/>
              <a:ahLst/>
              <a:cxnLst/>
              <a:rect l="l" t="t" r="r" b="b"/>
              <a:pathLst>
                <a:path w="10141" h="7025" extrusionOk="0">
                  <a:moveTo>
                    <a:pt x="8950" y="1"/>
                  </a:moveTo>
                  <a:cubicBezTo>
                    <a:pt x="8651" y="1"/>
                    <a:pt x="8356" y="118"/>
                    <a:pt x="8139" y="353"/>
                  </a:cubicBezTo>
                  <a:lnTo>
                    <a:pt x="4203" y="4890"/>
                  </a:lnTo>
                  <a:lnTo>
                    <a:pt x="1068" y="4890"/>
                  </a:lnTo>
                  <a:cubicBezTo>
                    <a:pt x="467" y="4890"/>
                    <a:pt x="0" y="5390"/>
                    <a:pt x="0" y="5957"/>
                  </a:cubicBezTo>
                  <a:cubicBezTo>
                    <a:pt x="0" y="6558"/>
                    <a:pt x="467" y="7025"/>
                    <a:pt x="1068" y="7025"/>
                  </a:cubicBezTo>
                  <a:lnTo>
                    <a:pt x="4703" y="7025"/>
                  </a:lnTo>
                  <a:cubicBezTo>
                    <a:pt x="5004" y="7025"/>
                    <a:pt x="5304" y="6891"/>
                    <a:pt x="5504" y="6658"/>
                  </a:cubicBezTo>
                  <a:lnTo>
                    <a:pt x="9774" y="1754"/>
                  </a:lnTo>
                  <a:cubicBezTo>
                    <a:pt x="10141" y="1321"/>
                    <a:pt x="10107" y="654"/>
                    <a:pt x="9674" y="253"/>
                  </a:cubicBezTo>
                  <a:cubicBezTo>
                    <a:pt x="9460" y="85"/>
                    <a:pt x="9204" y="1"/>
                    <a:pt x="89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8" name="Google Shape;1772;p35">
              <a:extLst>
                <a:ext uri="{FF2B5EF4-FFF2-40B4-BE49-F238E27FC236}">
                  <a16:creationId xmlns:a16="http://schemas.microsoft.com/office/drawing/2014/main" id="{0F9BB8EF-004B-4ECD-B8E9-5B92F52A319E}"/>
                </a:ext>
              </a:extLst>
            </p:cNvPr>
            <p:cNvSpPr/>
            <p:nvPr/>
          </p:nvSpPr>
          <p:spPr>
            <a:xfrm flipH="1">
              <a:off x="4528371" y="2673129"/>
              <a:ext cx="63281" cy="63281"/>
            </a:xfrm>
            <a:custGeom>
              <a:avLst/>
              <a:gdLst/>
              <a:ahLst/>
              <a:cxnLst/>
              <a:rect l="l" t="t" r="r" b="b"/>
              <a:pathLst>
                <a:path w="3170" h="3170" extrusionOk="0">
                  <a:moveTo>
                    <a:pt x="1568" y="1"/>
                  </a:moveTo>
                  <a:cubicBezTo>
                    <a:pt x="701" y="1"/>
                    <a:pt x="1" y="701"/>
                    <a:pt x="1" y="1568"/>
                  </a:cubicBezTo>
                  <a:cubicBezTo>
                    <a:pt x="1" y="2436"/>
                    <a:pt x="701" y="3170"/>
                    <a:pt x="1568" y="3170"/>
                  </a:cubicBezTo>
                  <a:cubicBezTo>
                    <a:pt x="2469" y="3170"/>
                    <a:pt x="3170" y="2436"/>
                    <a:pt x="3170" y="1568"/>
                  </a:cubicBezTo>
                  <a:cubicBezTo>
                    <a:pt x="3170" y="701"/>
                    <a:pt x="2469" y="1"/>
                    <a:pt x="15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49" name="Google Shape;1773;p35">
              <a:extLst>
                <a:ext uri="{FF2B5EF4-FFF2-40B4-BE49-F238E27FC236}">
                  <a16:creationId xmlns:a16="http://schemas.microsoft.com/office/drawing/2014/main" id="{F097BEF9-6F7A-4AE5-9F74-8E322F7F9D1E}"/>
                </a:ext>
              </a:extLst>
            </p:cNvPr>
            <p:cNvSpPr/>
            <p:nvPr/>
          </p:nvSpPr>
          <p:spPr>
            <a:xfrm flipH="1">
              <a:off x="4655576" y="2398033"/>
              <a:ext cx="131214" cy="67334"/>
            </a:xfrm>
            <a:custGeom>
              <a:avLst/>
              <a:gdLst/>
              <a:ahLst/>
              <a:cxnLst/>
              <a:rect l="l" t="t" r="r" b="b"/>
              <a:pathLst>
                <a:path w="6573" h="3373" extrusionOk="0">
                  <a:moveTo>
                    <a:pt x="3327" y="1"/>
                  </a:moveTo>
                  <a:cubicBezTo>
                    <a:pt x="3286" y="1"/>
                    <a:pt x="3245" y="2"/>
                    <a:pt x="3203" y="3"/>
                  </a:cubicBezTo>
                  <a:cubicBezTo>
                    <a:pt x="1402" y="70"/>
                    <a:pt x="1" y="1571"/>
                    <a:pt x="68" y="3372"/>
                  </a:cubicBezTo>
                  <a:lnTo>
                    <a:pt x="6572" y="3139"/>
                  </a:lnTo>
                  <a:cubicBezTo>
                    <a:pt x="6507" y="1379"/>
                    <a:pt x="5073" y="1"/>
                    <a:pt x="33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50" name="Google Shape;1774;p35">
              <a:extLst>
                <a:ext uri="{FF2B5EF4-FFF2-40B4-BE49-F238E27FC236}">
                  <a16:creationId xmlns:a16="http://schemas.microsoft.com/office/drawing/2014/main" id="{99B1B793-5BB4-4A35-91D7-2AFDF5968BA0}"/>
                </a:ext>
              </a:extLst>
            </p:cNvPr>
            <p:cNvSpPr/>
            <p:nvPr/>
          </p:nvSpPr>
          <p:spPr>
            <a:xfrm flipH="1">
              <a:off x="4644936" y="2460683"/>
              <a:ext cx="137841" cy="4691"/>
            </a:xfrm>
            <a:custGeom>
              <a:avLst/>
              <a:gdLst/>
              <a:ahLst/>
              <a:cxnLst/>
              <a:rect l="l" t="t" r="r" b="b"/>
              <a:pathLst>
                <a:path w="6905" h="235" fill="none" extrusionOk="0">
                  <a:moveTo>
                    <a:pt x="0" y="234"/>
                  </a:moveTo>
                  <a:lnTo>
                    <a:pt x="6905" y="1"/>
                  </a:lnTo>
                </a:path>
              </a:pathLst>
            </a:custGeom>
            <a:grpFill/>
            <a:ln w="166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51" name="Google Shape;1775;p35">
              <a:extLst>
                <a:ext uri="{FF2B5EF4-FFF2-40B4-BE49-F238E27FC236}">
                  <a16:creationId xmlns:a16="http://schemas.microsoft.com/office/drawing/2014/main" id="{F594E502-A589-4192-8FBE-9F321A2291EA}"/>
                </a:ext>
              </a:extLst>
            </p:cNvPr>
            <p:cNvSpPr/>
            <p:nvPr/>
          </p:nvSpPr>
          <p:spPr>
            <a:xfrm flipH="1">
              <a:off x="4519050" y="2535951"/>
              <a:ext cx="87915" cy="95241"/>
            </a:xfrm>
            <a:custGeom>
              <a:avLst/>
              <a:gdLst/>
              <a:ahLst/>
              <a:cxnLst/>
              <a:rect l="l" t="t" r="r" b="b"/>
              <a:pathLst>
                <a:path w="4404" h="4771" extrusionOk="0">
                  <a:moveTo>
                    <a:pt x="2902" y="0"/>
                  </a:moveTo>
                  <a:cubicBezTo>
                    <a:pt x="1868" y="0"/>
                    <a:pt x="901" y="667"/>
                    <a:pt x="534" y="1601"/>
                  </a:cubicBezTo>
                  <a:lnTo>
                    <a:pt x="0" y="1601"/>
                  </a:lnTo>
                  <a:lnTo>
                    <a:pt x="0" y="2202"/>
                  </a:lnTo>
                  <a:lnTo>
                    <a:pt x="401" y="2202"/>
                  </a:lnTo>
                  <a:cubicBezTo>
                    <a:pt x="401" y="2268"/>
                    <a:pt x="401" y="2335"/>
                    <a:pt x="401" y="2402"/>
                  </a:cubicBezTo>
                  <a:cubicBezTo>
                    <a:pt x="401" y="2435"/>
                    <a:pt x="401" y="2502"/>
                    <a:pt x="401" y="2569"/>
                  </a:cubicBezTo>
                  <a:lnTo>
                    <a:pt x="0" y="2569"/>
                  </a:lnTo>
                  <a:lnTo>
                    <a:pt x="0" y="3169"/>
                  </a:lnTo>
                  <a:lnTo>
                    <a:pt x="534" y="3169"/>
                  </a:lnTo>
                  <a:cubicBezTo>
                    <a:pt x="901" y="4103"/>
                    <a:pt x="1868" y="4770"/>
                    <a:pt x="2902" y="4770"/>
                  </a:cubicBezTo>
                  <a:cubicBezTo>
                    <a:pt x="3903" y="4770"/>
                    <a:pt x="4404" y="4336"/>
                    <a:pt x="4404" y="4336"/>
                  </a:cubicBezTo>
                  <a:lnTo>
                    <a:pt x="3970" y="3436"/>
                  </a:lnTo>
                  <a:cubicBezTo>
                    <a:pt x="3970" y="3436"/>
                    <a:pt x="3603" y="3703"/>
                    <a:pt x="3069" y="3703"/>
                  </a:cubicBezTo>
                  <a:cubicBezTo>
                    <a:pt x="2435" y="3703"/>
                    <a:pt x="2035" y="3469"/>
                    <a:pt x="1802" y="3169"/>
                  </a:cubicBezTo>
                  <a:lnTo>
                    <a:pt x="3503" y="3169"/>
                  </a:lnTo>
                  <a:lnTo>
                    <a:pt x="3503" y="2569"/>
                  </a:lnTo>
                  <a:lnTo>
                    <a:pt x="1568" y="2569"/>
                  </a:lnTo>
                  <a:cubicBezTo>
                    <a:pt x="1535" y="2502"/>
                    <a:pt x="1535" y="2435"/>
                    <a:pt x="1535" y="2368"/>
                  </a:cubicBezTo>
                  <a:cubicBezTo>
                    <a:pt x="1535" y="2335"/>
                    <a:pt x="1535" y="2268"/>
                    <a:pt x="1568" y="2235"/>
                  </a:cubicBezTo>
                  <a:lnTo>
                    <a:pt x="1568" y="2202"/>
                  </a:lnTo>
                  <a:lnTo>
                    <a:pt x="3503" y="2202"/>
                  </a:lnTo>
                  <a:lnTo>
                    <a:pt x="3503" y="1601"/>
                  </a:lnTo>
                  <a:lnTo>
                    <a:pt x="1802" y="1601"/>
                  </a:lnTo>
                  <a:cubicBezTo>
                    <a:pt x="2035" y="1301"/>
                    <a:pt x="2435" y="1067"/>
                    <a:pt x="3069" y="1067"/>
                  </a:cubicBezTo>
                  <a:cubicBezTo>
                    <a:pt x="3603" y="1067"/>
                    <a:pt x="3970" y="1334"/>
                    <a:pt x="3970" y="1334"/>
                  </a:cubicBezTo>
                  <a:lnTo>
                    <a:pt x="4404" y="434"/>
                  </a:lnTo>
                  <a:cubicBezTo>
                    <a:pt x="4404" y="434"/>
                    <a:pt x="3903" y="0"/>
                    <a:pt x="29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352" name="Rectangle 351">
            <a:extLst>
              <a:ext uri="{FF2B5EF4-FFF2-40B4-BE49-F238E27FC236}">
                <a16:creationId xmlns:a16="http://schemas.microsoft.com/office/drawing/2014/main" id="{8339A647-018D-4AA3-94F5-BBB837A37A1F}"/>
              </a:ext>
            </a:extLst>
          </p:cNvPr>
          <p:cNvSpPr/>
          <p:nvPr/>
        </p:nvSpPr>
        <p:spPr>
          <a:xfrm>
            <a:off x="1320124" y="339126"/>
            <a:ext cx="6503753" cy="862633"/>
          </a:xfrm>
          <a:prstGeom prst="rect">
            <a:avLst/>
          </a:prstGeom>
        </p:spPr>
        <p:txBody>
          <a:bodyPr spcFirstLastPara="0" lIns="0" tIns="0" rIns="0" bIns="0" anchor="ctr"/>
          <a:lstStyle/>
          <a:p>
            <a:pPr algn="ctr" hangingPunct="0">
              <a:lnSpc>
                <a:spcPct val="100000"/>
              </a:lnSpc>
            </a:pPr>
            <a:r>
              <a:rPr lang="en-US" sz="4400" b="1" dirty="0">
                <a:solidFill>
                  <a:schemeClr val="bg1"/>
                </a:solidFill>
                <a:latin typeface="Lobster" panose="00000500000000000000" pitchFamily="2" charset="0"/>
              </a:rPr>
              <a:t>One Heddon  Street Team</a:t>
            </a:r>
          </a:p>
        </p:txBody>
      </p:sp>
      <p:sp>
        <p:nvSpPr>
          <p:cNvPr id="82" name="TextBox 81">
            <a:extLst>
              <a:ext uri="{FF2B5EF4-FFF2-40B4-BE49-F238E27FC236}">
                <a16:creationId xmlns:a16="http://schemas.microsoft.com/office/drawing/2014/main" id="{36E086F4-BB8B-4F5B-8B5E-065304635069}"/>
              </a:ext>
            </a:extLst>
          </p:cNvPr>
          <p:cNvSpPr txBox="1"/>
          <p:nvPr/>
        </p:nvSpPr>
        <p:spPr>
          <a:xfrm>
            <a:off x="0" y="4866501"/>
            <a:ext cx="3783408"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https://archello.com/story/63461/attachments/photos-videos</a:t>
            </a:r>
          </a:p>
        </p:txBody>
      </p:sp>
    </p:spTree>
    <p:custDataLst>
      <p:tags r:id="rId1"/>
    </p:custDataLst>
    <p:extLst>
      <p:ext uri="{BB962C8B-B14F-4D97-AF65-F5344CB8AC3E}">
        <p14:creationId xmlns:p14="http://schemas.microsoft.com/office/powerpoint/2010/main" val="2368901266"/>
      </p:ext>
    </p:extLst>
  </p:cSld>
  <p:clrMapOvr>
    <a:masterClrMapping/>
  </p:clrMapOvr>
  <mc:AlternateContent xmlns:mc="http://schemas.openxmlformats.org/markup-compatibility/2006">
    <mc:Choice xmlns:p14="http://schemas.microsoft.com/office/powerpoint/2010/main" Requires="p14">
      <p:transition spd="med" p14:dur="700" advClick="0" advTm="28620">
        <p:fade/>
      </p:transition>
    </mc:Choice>
    <mc:Fallback>
      <p:transition spd="med" advClick="0" advTm="2862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5ffca6792e2b87-02984415.jpeg">
            <a:extLst>
              <a:ext uri="{FF2B5EF4-FFF2-40B4-BE49-F238E27FC236}">
                <a16:creationId xmlns:a16="http://schemas.microsoft.com/office/drawing/2014/main" id="{56606A95-1400-418A-B26B-D5617C9301B6}"/>
              </a:ext>
            </a:extLst>
          </p:cNvPr>
          <p:cNvPicPr/>
          <p:nvPr/>
        </p:nvPicPr>
        <p:blipFill>
          <a:blip r:embed="rId4"/>
          <a:stretch>
            <a:fillRect/>
          </a:stretch>
        </p:blipFill>
        <p:spPr>
          <a:xfrm>
            <a:off x="0" y="0"/>
            <a:ext cx="9144000" cy="5143500"/>
          </a:xfrm>
          <a:prstGeom prst="rect">
            <a:avLst/>
          </a:prstGeom>
        </p:spPr>
      </p:pic>
      <p:sp>
        <p:nvSpPr>
          <p:cNvPr id="41" name="Rectangle 40">
            <a:extLst>
              <a:ext uri="{FF2B5EF4-FFF2-40B4-BE49-F238E27FC236}">
                <a16:creationId xmlns:a16="http://schemas.microsoft.com/office/drawing/2014/main" id="{3F896090-F3F5-4959-845F-A3B5D496E168}"/>
              </a:ext>
            </a:extLst>
          </p:cNvPr>
          <p:cNvSpPr/>
          <p:nvPr/>
        </p:nvSpPr>
        <p:spPr>
          <a:xfrm>
            <a:off x="0" y="0"/>
            <a:ext cx="9144000" cy="5143500"/>
          </a:xfrm>
          <a:prstGeom prst="rect">
            <a:avLst/>
          </a:prstGeom>
          <a:solidFill>
            <a:srgbClr val="000000">
              <a:alpha val="85000"/>
            </a:srgbClr>
          </a:solidFill>
          <a:ln>
            <a:solidFill>
              <a:schemeClr val="accent1">
                <a:shade val="50000"/>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a:extLst>
              <a:ext uri="{FF2B5EF4-FFF2-40B4-BE49-F238E27FC236}">
                <a16:creationId xmlns:a16="http://schemas.microsoft.com/office/drawing/2014/main" id="{92E0BFD5-0BD7-4E4B-AB39-5FF3DD9A5483}"/>
              </a:ext>
            </a:extLst>
          </p:cNvPr>
          <p:cNvSpPr txBox="1"/>
          <p:nvPr/>
        </p:nvSpPr>
        <p:spPr>
          <a:xfrm>
            <a:off x="1388962" y="855450"/>
            <a:ext cx="6366076" cy="584775"/>
          </a:xfrm>
          <a:prstGeom prst="rect">
            <a:avLst/>
          </a:prstGeom>
          <a:noFill/>
        </p:spPr>
        <p:txBody>
          <a:bodyPr wrap="square" rtlCol="0">
            <a:spAutoFit/>
          </a:bodyPr>
          <a:lstStyle/>
          <a:p>
            <a:pPr algn="ctr"/>
            <a:r>
              <a:rPr lang="en-US" sz="3200" b="1" dirty="0">
                <a:latin typeface="Roboto Black" pitchFamily="2" charset="0"/>
                <a:ea typeface="Roboto Black" pitchFamily="2" charset="0"/>
              </a:rPr>
              <a:t>The One Heddon Street </a:t>
            </a:r>
            <a:endParaRPr lang="en-US" sz="3200" b="1" dirty="0">
              <a:latin typeface="Roboto Black" pitchFamily="2" charset="0"/>
              <a:ea typeface="Roboto Black" pitchFamily="2" charset="0"/>
              <a:sym typeface="Roboto"/>
            </a:endParaRPr>
          </a:p>
        </p:txBody>
      </p:sp>
      <p:sp>
        <p:nvSpPr>
          <p:cNvPr id="3" name="TextBox 2">
            <a:extLst>
              <a:ext uri="{FF2B5EF4-FFF2-40B4-BE49-F238E27FC236}">
                <a16:creationId xmlns:a16="http://schemas.microsoft.com/office/drawing/2014/main" id="{55B3B41D-F5CE-48F0-85C2-29A42F3F35A8}"/>
              </a:ext>
            </a:extLst>
          </p:cNvPr>
          <p:cNvSpPr txBox="1"/>
          <p:nvPr/>
        </p:nvSpPr>
        <p:spPr>
          <a:xfrm>
            <a:off x="1715628" y="2351558"/>
            <a:ext cx="6366076" cy="830997"/>
          </a:xfrm>
          <a:prstGeom prst="rect">
            <a:avLst/>
          </a:prstGeom>
          <a:noFill/>
        </p:spPr>
        <p:txBody>
          <a:bodyPr wrap="square" rtlCol="0">
            <a:spAutoFit/>
          </a:bodyPr>
          <a:lstStyle/>
          <a:p>
            <a:pPr algn="ctr"/>
            <a:r>
              <a:rPr lang="en-US" sz="2400" b="1" dirty="0">
                <a:latin typeface="Roboto" panose="02000000000000000000" pitchFamily="2" charset="0"/>
              </a:rPr>
              <a:t>Vision: </a:t>
            </a:r>
            <a:r>
              <a:rPr lang="en-US" sz="2400" dirty="0">
                <a:latin typeface="Roboto" panose="02000000000000000000" pitchFamily="2" charset="0"/>
              </a:rPr>
              <a:t>Aims to foster creativity in an elegant and calm environment.  </a:t>
            </a:r>
            <a:endParaRPr lang="en-US" sz="2400" dirty="0"/>
          </a:p>
        </p:txBody>
      </p:sp>
      <p:sp>
        <p:nvSpPr>
          <p:cNvPr id="6" name="TextBox 5">
            <a:extLst>
              <a:ext uri="{FF2B5EF4-FFF2-40B4-BE49-F238E27FC236}">
                <a16:creationId xmlns:a16="http://schemas.microsoft.com/office/drawing/2014/main" id="{B56F52CE-AFFA-4090-9159-A5ACF73381BF}"/>
              </a:ext>
            </a:extLst>
          </p:cNvPr>
          <p:cNvSpPr txBox="1"/>
          <p:nvPr/>
        </p:nvSpPr>
        <p:spPr>
          <a:xfrm>
            <a:off x="0" y="4866501"/>
            <a:ext cx="3013967" cy="230832"/>
          </a:xfrm>
          <a:prstGeom prst="rect">
            <a:avLst/>
          </a:prstGeom>
          <a:noFill/>
        </p:spPr>
        <p:txBody>
          <a:bodyPr wrap="none" rtlCol="0">
            <a:spAutoFit/>
          </a:bodyPr>
          <a:lstStyle/>
          <a:p>
            <a:r>
              <a:rPr lang="en-US" sz="900" i="1" dirty="0">
                <a:solidFill>
                  <a:schemeClr val="bg1"/>
                </a:solidFill>
              </a:rPr>
              <a:t>Image Source: https://archello.com/project/one-heddon-street</a:t>
            </a:r>
          </a:p>
        </p:txBody>
      </p:sp>
    </p:spTree>
    <p:custDataLst>
      <p:tags r:id="rId1"/>
    </p:custDataLst>
    <p:extLst>
      <p:ext uri="{BB962C8B-B14F-4D97-AF65-F5344CB8AC3E}">
        <p14:creationId xmlns:p14="http://schemas.microsoft.com/office/powerpoint/2010/main" val="3199043123"/>
      </p:ext>
    </p:extLst>
  </p:cSld>
  <p:clrMapOvr>
    <a:masterClrMapping/>
  </p:clrMapOvr>
  <mc:AlternateContent xmlns:mc="http://schemas.openxmlformats.org/markup-compatibility/2006">
    <mc:Choice xmlns:p14="http://schemas.microsoft.com/office/powerpoint/2010/main" Requires="p14">
      <p:transition spd="med" p14:dur="700" advClick="0" advTm="16295">
        <p:fade/>
      </p:transition>
    </mc:Choice>
    <mc:Fallback>
      <p:transition spd="med" advClick="0" advTm="1629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LH Intro"/>
        <p:cNvGrpSpPr/>
        <p:nvPr/>
      </p:nvGrpSpPr>
      <p:grpSpPr>
        <a:xfrm>
          <a:off x="0" y="0"/>
          <a:ext cx="0" cy="0"/>
          <a:chOff x="0" y="0"/>
          <a:chExt cx="0" cy="0"/>
        </a:xfrm>
      </p:grpSpPr>
      <p:sp>
        <p:nvSpPr>
          <p:cNvPr id="6" name="Rectangle 5">
            <a:extLst>
              <a:ext uri="{FF2B5EF4-FFF2-40B4-BE49-F238E27FC236}">
                <a16:creationId xmlns:a16="http://schemas.microsoft.com/office/drawing/2014/main" id="{7E320F81-48D3-4893-BE2E-475DDDADDF66}"/>
              </a:ext>
            </a:extLst>
          </p:cNvPr>
          <p:cNvSpPr/>
          <p:nvPr/>
        </p:nvSpPr>
        <p:spPr>
          <a:xfrm>
            <a:off x="0" y="239355"/>
            <a:ext cx="9144000" cy="4615973"/>
          </a:xfrm>
          <a:prstGeom prst="rect">
            <a:avLst/>
          </a:prstGeom>
          <a:solidFill>
            <a:srgbClr val="053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944F3F92-4CF6-F02E-745D-853B670675B2}"/>
              </a:ext>
            </a:extLst>
          </p:cNvPr>
          <p:cNvPicPr>
            <a:picLocks noChangeAspect="1"/>
          </p:cNvPicPr>
          <p:nvPr/>
        </p:nvPicPr>
        <p:blipFill>
          <a:blip r:embed="rId4">
            <a:alphaModFix amt="70000"/>
          </a:blip>
          <a:stretch>
            <a:fillRect/>
          </a:stretch>
        </p:blipFill>
        <p:spPr>
          <a:xfrm>
            <a:off x="46434" y="284559"/>
            <a:ext cx="9051132" cy="4525566"/>
          </a:xfrm>
          <a:prstGeom prst="rect">
            <a:avLst/>
          </a:prstGeom>
        </p:spPr>
      </p:pic>
      <p:sp>
        <p:nvSpPr>
          <p:cNvPr id="4" name="Footer Placeholder 4">
            <a:extLst>
              <a:ext uri="{FF2B5EF4-FFF2-40B4-BE49-F238E27FC236}">
                <a16:creationId xmlns:a16="http://schemas.microsoft.com/office/drawing/2014/main" id="{A49EB9C1-1413-6986-7B4C-15F585023952}"/>
              </a:ext>
            </a:extLst>
          </p:cNvPr>
          <p:cNvSpPr>
            <a:spLocks noGrp="1"/>
          </p:cNvSpPr>
          <p:nvPr>
            <p:ph type="ftr" sz="quarter" idx="11"/>
          </p:nvPr>
        </p:nvSpPr>
        <p:spPr>
          <a:xfrm>
            <a:off x="46434" y="4855329"/>
            <a:ext cx="5972175" cy="230982"/>
          </a:xfrm>
        </p:spPr>
        <p:txBody>
          <a:bodyPr/>
          <a:lstStyle/>
          <a:p>
            <a:pPr algn="l" defTabSz="457223"/>
            <a:r>
              <a:rPr lang="en-US" sz="900" i="1" dirty="0">
                <a:solidFill>
                  <a:prstClr val="black"/>
                </a:solidFill>
                <a:latin typeface="Calibri" panose="020F0502020204030204"/>
              </a:rPr>
              <a:t>Image Source: https://barrgazetas.com/projects/one-heddon-street</a:t>
            </a:r>
          </a:p>
        </p:txBody>
      </p:sp>
      <p:sp>
        <p:nvSpPr>
          <p:cNvPr id="8" name="Teardrop 7">
            <a:extLst>
              <a:ext uri="{FF2B5EF4-FFF2-40B4-BE49-F238E27FC236}">
                <a16:creationId xmlns:a16="http://schemas.microsoft.com/office/drawing/2014/main" id="{9E043D1E-6144-8BED-6FC2-BAA9E4F255BB}"/>
              </a:ext>
            </a:extLst>
          </p:cNvPr>
          <p:cNvSpPr/>
          <p:nvPr/>
        </p:nvSpPr>
        <p:spPr>
          <a:xfrm flipH="1">
            <a:off x="46434" y="617220"/>
            <a:ext cx="4015026" cy="3909060"/>
          </a:xfrm>
          <a:prstGeom prst="teardrop">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a:extLst>
              <a:ext uri="{FF2B5EF4-FFF2-40B4-BE49-F238E27FC236}">
                <a16:creationId xmlns:a16="http://schemas.microsoft.com/office/drawing/2014/main" id="{17C20FF8-8EDF-43A9-9D2F-C02D12567C71}"/>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54331" flipV="1">
            <a:off x="292579" y="2745357"/>
            <a:ext cx="3098321" cy="648322"/>
          </a:xfrm>
          <a:prstGeom prst="rect">
            <a:avLst/>
          </a:prstGeom>
        </p:spPr>
      </p:pic>
      <p:sp>
        <p:nvSpPr>
          <p:cNvPr id="3" name="Rectangle 2">
            <a:extLst>
              <a:ext uri="{FF2B5EF4-FFF2-40B4-BE49-F238E27FC236}">
                <a16:creationId xmlns:a16="http://schemas.microsoft.com/office/drawing/2014/main" id="{F90021A3-D6C9-3CA9-E413-2D34DEF360AB}"/>
              </a:ext>
            </a:extLst>
          </p:cNvPr>
          <p:cNvSpPr/>
          <p:nvPr/>
        </p:nvSpPr>
        <p:spPr>
          <a:xfrm>
            <a:off x="404394" y="2762650"/>
            <a:ext cx="3765182" cy="496335"/>
          </a:xfrm>
          <a:prstGeom prst="rect">
            <a:avLst/>
          </a:prstGeom>
        </p:spPr>
        <p:txBody>
          <a:bodyPr spcFirstLastPara="0" lIns="95250" tIns="95250" rIns="95250" bIns="0" anchor="ctr"/>
          <a:lstStyle/>
          <a:p>
            <a:pPr defTabSz="685835" hangingPunct="0">
              <a:defRPr/>
            </a:pPr>
            <a:r>
              <a:rPr lang="en-US" sz="2400" b="1" dirty="0">
                <a:solidFill>
                  <a:srgbClr val="F8FAFB"/>
                </a:solidFill>
                <a:latin typeface="Bahnschrift SemiBold Condensed" panose="020B0502040204020203" pitchFamily="34" charset="0"/>
                <a:cs typeface="Economica"/>
              </a:rPr>
              <a:t>A WELL Case Study</a:t>
            </a:r>
            <a:endParaRPr sz="2400" b="1" dirty="0">
              <a:solidFill>
                <a:srgbClr val="F8FAFB"/>
              </a:solidFill>
              <a:latin typeface="Bahnschrift SemiBold Condensed" panose="020B0502040204020203" pitchFamily="34" charset="0"/>
              <a:cs typeface="Economica"/>
            </a:endParaRPr>
          </a:p>
        </p:txBody>
      </p:sp>
      <p:sp>
        <p:nvSpPr>
          <p:cNvPr id="5" name="Rectangle 4"/>
          <p:cNvSpPr/>
          <p:nvPr/>
        </p:nvSpPr>
        <p:spPr>
          <a:xfrm>
            <a:off x="292579" y="1860411"/>
            <a:ext cx="8792766" cy="876300"/>
          </a:xfrm>
          <a:prstGeom prst="rect">
            <a:avLst/>
          </a:prstGeom>
        </p:spPr>
        <p:txBody>
          <a:bodyPr spcFirstLastPara="0" lIns="95250" tIns="95250" rIns="95250" bIns="0" anchor="ctr"/>
          <a:lstStyle/>
          <a:p>
            <a:pPr defTabSz="685835" hangingPunct="0">
              <a:defRPr/>
            </a:pPr>
            <a:r>
              <a:rPr lang="en-US" sz="4400" b="1" dirty="0">
                <a:solidFill>
                  <a:srgbClr val="F8FAFB"/>
                </a:solidFill>
                <a:latin typeface="Bahnschrift Light Condensed" panose="020B0502040204020203" pitchFamily="34" charset="0"/>
                <a:cs typeface="Economica" panose="020B0604020202020204" charset="0"/>
              </a:rPr>
              <a:t>One </a:t>
            </a:r>
            <a:r>
              <a:rPr lang="en-US" sz="4400" b="1" dirty="0" err="1">
                <a:solidFill>
                  <a:srgbClr val="F8FAFB"/>
                </a:solidFill>
                <a:latin typeface="Bahnschrift Light Condensed" panose="020B0502040204020203" pitchFamily="34" charset="0"/>
                <a:cs typeface="Economica" panose="020B0604020202020204" charset="0"/>
              </a:rPr>
              <a:t>Heddon</a:t>
            </a:r>
            <a:r>
              <a:rPr lang="en-US" sz="4400" b="1" dirty="0">
                <a:solidFill>
                  <a:srgbClr val="F8FAFB"/>
                </a:solidFill>
                <a:latin typeface="Bahnschrift Light Condensed" panose="020B0502040204020203" pitchFamily="34" charset="0"/>
                <a:cs typeface="Economica" panose="020B0604020202020204" charset="0"/>
              </a:rPr>
              <a:t> Street </a:t>
            </a:r>
          </a:p>
        </p:txBody>
      </p:sp>
    </p:spTree>
    <p:custDataLst>
      <p:tags r:id="rId1"/>
    </p:custDataLst>
    <p:extLst>
      <p:ext uri="{BB962C8B-B14F-4D97-AF65-F5344CB8AC3E}">
        <p14:creationId xmlns:p14="http://schemas.microsoft.com/office/powerpoint/2010/main" val="842771019"/>
      </p:ext>
    </p:extLst>
  </p:cSld>
  <p:clrMapOvr>
    <a:masterClrMapping/>
  </p:clrMapOvr>
  <mc:AlternateContent xmlns:mc="http://schemas.openxmlformats.org/markup-compatibility/2006">
    <mc:Choice xmlns:p14="http://schemas.microsoft.com/office/powerpoint/2010/main" Requires="p14">
      <p:transition p14:dur="11" advTm="42769">
        <p14:vortex dir="r"/>
      </p:transition>
    </mc:Choice>
    <mc:Fallback>
      <p:transition advTm="427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5ffca6792e2b87-02984415.jpeg">
            <a:extLst>
              <a:ext uri="{FF2B5EF4-FFF2-40B4-BE49-F238E27FC236}">
                <a16:creationId xmlns:a16="http://schemas.microsoft.com/office/drawing/2014/main" id="{56606A95-1400-418A-B26B-D5617C9301B6}"/>
              </a:ext>
            </a:extLst>
          </p:cNvPr>
          <p:cNvPicPr/>
          <p:nvPr/>
        </p:nvPicPr>
        <p:blipFill>
          <a:blip r:embed="rId4"/>
          <a:stretch>
            <a:fillRect/>
          </a:stretch>
        </p:blipFill>
        <p:spPr>
          <a:xfrm>
            <a:off x="0" y="0"/>
            <a:ext cx="9144000" cy="5143500"/>
          </a:xfrm>
          <a:prstGeom prst="rect">
            <a:avLst/>
          </a:prstGeom>
        </p:spPr>
      </p:pic>
      <p:sp>
        <p:nvSpPr>
          <p:cNvPr id="41" name="Rectangle 40">
            <a:extLst>
              <a:ext uri="{FF2B5EF4-FFF2-40B4-BE49-F238E27FC236}">
                <a16:creationId xmlns:a16="http://schemas.microsoft.com/office/drawing/2014/main" id="{3F896090-F3F5-4959-845F-A3B5D496E168}"/>
              </a:ext>
            </a:extLst>
          </p:cNvPr>
          <p:cNvSpPr/>
          <p:nvPr/>
        </p:nvSpPr>
        <p:spPr>
          <a:xfrm>
            <a:off x="0" y="-7665"/>
            <a:ext cx="9144000" cy="5143500"/>
          </a:xfrm>
          <a:prstGeom prst="rect">
            <a:avLst/>
          </a:prstGeom>
          <a:solidFill>
            <a:srgbClr val="000000">
              <a:alpha val="85000"/>
            </a:srgbClr>
          </a:solidFill>
          <a:ln>
            <a:solidFill>
              <a:schemeClr val="accent1">
                <a:shade val="50000"/>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Box 2">
            <a:extLst>
              <a:ext uri="{FF2B5EF4-FFF2-40B4-BE49-F238E27FC236}">
                <a16:creationId xmlns:a16="http://schemas.microsoft.com/office/drawing/2014/main" id="{55B3B41D-F5CE-48F0-85C2-29A42F3F35A8}"/>
              </a:ext>
            </a:extLst>
          </p:cNvPr>
          <p:cNvSpPr txBox="1"/>
          <p:nvPr/>
        </p:nvSpPr>
        <p:spPr>
          <a:xfrm>
            <a:off x="998865" y="1002090"/>
            <a:ext cx="7146270" cy="2862322"/>
          </a:xfrm>
          <a:prstGeom prst="rect">
            <a:avLst/>
          </a:prstGeom>
          <a:noFill/>
        </p:spPr>
        <p:txBody>
          <a:bodyPr wrap="square" rtlCol="0">
            <a:spAutoFit/>
          </a:bodyPr>
          <a:lstStyle/>
          <a:p>
            <a:pPr algn="ctr"/>
            <a:r>
              <a:rPr lang="en-US" dirty="0">
                <a:latin typeface="Roboto" panose="02000000000000000000" pitchFamily="2" charset="0"/>
              </a:rPr>
              <a:t>“One </a:t>
            </a:r>
            <a:r>
              <a:rPr lang="en-US" dirty="0" err="1">
                <a:latin typeface="Roboto" panose="02000000000000000000" pitchFamily="2" charset="0"/>
              </a:rPr>
              <a:t>Heddon</a:t>
            </a:r>
            <a:r>
              <a:rPr lang="en-US" dirty="0">
                <a:latin typeface="Roboto" panose="02000000000000000000" pitchFamily="2" charset="0"/>
              </a:rPr>
              <a:t> Street has been a hugely exciting project for us to work on. Our design places people at its heart, with the use of natural materials creating a warm, welcoming space aimed at fostering creativity. Focusing on wellbeing and sustainability, we have used high-quality finishes, natural daylight and plants to create a calm and healthy working environment. The offices are simple, effective and beautiful with uplifting views across the one of the world’s most famous streets.” </a:t>
            </a:r>
          </a:p>
          <a:p>
            <a:pPr algn="ctr"/>
            <a:endParaRPr lang="en-US" dirty="0">
              <a:latin typeface="Roboto" panose="02000000000000000000" pitchFamily="2" charset="0"/>
            </a:endParaRPr>
          </a:p>
          <a:p>
            <a:pPr algn="ctr"/>
            <a:r>
              <a:rPr lang="en-US" b="1" dirty="0">
                <a:latin typeface="Roboto" panose="02000000000000000000" pitchFamily="2" charset="0"/>
              </a:rPr>
              <a:t>- Jon Eaglesham, Managing Director at Barr </a:t>
            </a:r>
            <a:r>
              <a:rPr lang="en-US" b="1" dirty="0" err="1">
                <a:latin typeface="Roboto" panose="02000000000000000000" pitchFamily="2" charset="0"/>
              </a:rPr>
              <a:t>Gazetas</a:t>
            </a:r>
            <a:endParaRPr lang="en-US" b="1" dirty="0">
              <a:latin typeface="Roboto" panose="02000000000000000000" pitchFamily="2" charset="0"/>
            </a:endParaRPr>
          </a:p>
        </p:txBody>
      </p:sp>
      <p:sp>
        <p:nvSpPr>
          <p:cNvPr id="6" name="TextBox 5">
            <a:extLst>
              <a:ext uri="{FF2B5EF4-FFF2-40B4-BE49-F238E27FC236}">
                <a16:creationId xmlns:a16="http://schemas.microsoft.com/office/drawing/2014/main" id="{310564E5-9326-4EA3-B6AE-E3D189C0F33D}"/>
              </a:ext>
            </a:extLst>
          </p:cNvPr>
          <p:cNvSpPr txBox="1"/>
          <p:nvPr/>
        </p:nvSpPr>
        <p:spPr>
          <a:xfrm>
            <a:off x="0" y="4866501"/>
            <a:ext cx="3013967" cy="230832"/>
          </a:xfrm>
          <a:prstGeom prst="rect">
            <a:avLst/>
          </a:prstGeom>
          <a:noFill/>
        </p:spPr>
        <p:txBody>
          <a:bodyPr wrap="none" rtlCol="0">
            <a:spAutoFit/>
          </a:bodyPr>
          <a:lstStyle/>
          <a:p>
            <a:r>
              <a:rPr lang="en-US" sz="900" i="1" dirty="0">
                <a:solidFill>
                  <a:schemeClr val="bg1"/>
                </a:solidFill>
              </a:rPr>
              <a:t>Image Source: https://archello.com/project/one-heddon-street</a:t>
            </a:r>
          </a:p>
        </p:txBody>
      </p:sp>
    </p:spTree>
    <p:custDataLst>
      <p:tags r:id="rId1"/>
    </p:custDataLst>
    <p:extLst>
      <p:ext uri="{BB962C8B-B14F-4D97-AF65-F5344CB8AC3E}">
        <p14:creationId xmlns:p14="http://schemas.microsoft.com/office/powerpoint/2010/main" val="3199043123"/>
      </p:ext>
    </p:extLst>
  </p:cSld>
  <p:clrMapOvr>
    <a:masterClrMapping/>
  </p:clrMapOvr>
  <mc:AlternateContent xmlns:mc="http://schemas.openxmlformats.org/markup-compatibility/2006">
    <mc:Choice xmlns:p14="http://schemas.microsoft.com/office/powerpoint/2010/main" Requires="p14">
      <p:transition spd="med" p14:dur="700" advClick="0" advTm="16295">
        <p:fade/>
      </p:transition>
    </mc:Choice>
    <mc:Fallback>
      <p:transition spd="med" advClick="0" advTm="16295">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5ffca6792e2b87-02984415.jpeg">
            <a:extLst>
              <a:ext uri="{FF2B5EF4-FFF2-40B4-BE49-F238E27FC236}">
                <a16:creationId xmlns:a16="http://schemas.microsoft.com/office/drawing/2014/main" id="{56606A95-1400-418A-B26B-D5617C9301B6}"/>
              </a:ext>
            </a:extLst>
          </p:cNvPr>
          <p:cNvPicPr/>
          <p:nvPr/>
        </p:nvPicPr>
        <p:blipFill>
          <a:blip r:embed="rId4"/>
          <a:stretch>
            <a:fillRect/>
          </a:stretch>
        </p:blipFill>
        <p:spPr>
          <a:xfrm>
            <a:off x="0" y="0"/>
            <a:ext cx="9144000" cy="5143500"/>
          </a:xfrm>
          <a:prstGeom prst="rect">
            <a:avLst/>
          </a:prstGeom>
        </p:spPr>
      </p:pic>
      <p:sp>
        <p:nvSpPr>
          <p:cNvPr id="41" name="Rectangle 40">
            <a:extLst>
              <a:ext uri="{FF2B5EF4-FFF2-40B4-BE49-F238E27FC236}">
                <a16:creationId xmlns:a16="http://schemas.microsoft.com/office/drawing/2014/main" id="{3F896090-F3F5-4959-845F-A3B5D496E168}"/>
              </a:ext>
            </a:extLst>
          </p:cNvPr>
          <p:cNvSpPr/>
          <p:nvPr/>
        </p:nvSpPr>
        <p:spPr>
          <a:xfrm>
            <a:off x="0" y="-7665"/>
            <a:ext cx="9144000" cy="5143500"/>
          </a:xfrm>
          <a:prstGeom prst="rect">
            <a:avLst/>
          </a:prstGeom>
          <a:solidFill>
            <a:srgbClr val="000000">
              <a:alpha val="85000"/>
            </a:srgbClr>
          </a:solidFill>
          <a:ln>
            <a:solidFill>
              <a:schemeClr val="accent1">
                <a:shade val="50000"/>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a:extLst>
              <a:ext uri="{FF2B5EF4-FFF2-40B4-BE49-F238E27FC236}">
                <a16:creationId xmlns:a16="http://schemas.microsoft.com/office/drawing/2014/main" id="{92E0BFD5-0BD7-4E4B-AB39-5FF3DD9A5483}"/>
              </a:ext>
            </a:extLst>
          </p:cNvPr>
          <p:cNvSpPr txBox="1"/>
          <p:nvPr/>
        </p:nvSpPr>
        <p:spPr>
          <a:xfrm>
            <a:off x="1388962" y="855450"/>
            <a:ext cx="6366076" cy="584775"/>
          </a:xfrm>
          <a:prstGeom prst="rect">
            <a:avLst/>
          </a:prstGeom>
          <a:noFill/>
        </p:spPr>
        <p:txBody>
          <a:bodyPr wrap="square" rtlCol="0">
            <a:spAutoFit/>
          </a:bodyPr>
          <a:lstStyle/>
          <a:p>
            <a:pPr algn="ctr"/>
            <a:r>
              <a:rPr lang="en-US" sz="3200" b="1" dirty="0">
                <a:latin typeface="Roboto Black" pitchFamily="2" charset="0"/>
                <a:ea typeface="Roboto Black" pitchFamily="2" charset="0"/>
              </a:rPr>
              <a:t>WELL Certification Strategy</a:t>
            </a:r>
            <a:endParaRPr lang="en-US" sz="3200" b="1" dirty="0">
              <a:latin typeface="Roboto Black" pitchFamily="2" charset="0"/>
              <a:ea typeface="Roboto Black" pitchFamily="2" charset="0"/>
              <a:sym typeface="Roboto"/>
            </a:endParaRPr>
          </a:p>
        </p:txBody>
      </p:sp>
      <p:sp>
        <p:nvSpPr>
          <p:cNvPr id="3" name="TextBox 2">
            <a:extLst>
              <a:ext uri="{FF2B5EF4-FFF2-40B4-BE49-F238E27FC236}">
                <a16:creationId xmlns:a16="http://schemas.microsoft.com/office/drawing/2014/main" id="{55B3B41D-F5CE-48F0-85C2-29A42F3F35A8}"/>
              </a:ext>
            </a:extLst>
          </p:cNvPr>
          <p:cNvSpPr txBox="1"/>
          <p:nvPr/>
        </p:nvSpPr>
        <p:spPr>
          <a:xfrm>
            <a:off x="1190591" y="2087700"/>
            <a:ext cx="6762817" cy="1200329"/>
          </a:xfrm>
          <a:prstGeom prst="rect">
            <a:avLst/>
          </a:prstGeom>
          <a:noFill/>
        </p:spPr>
        <p:txBody>
          <a:bodyPr wrap="square" rtlCol="0">
            <a:spAutoFit/>
          </a:bodyPr>
          <a:lstStyle/>
          <a:p>
            <a:pPr algn="ctr"/>
            <a:r>
              <a:rPr lang="en-US" sz="2400" dirty="0">
                <a:latin typeface="Roboto" panose="02000000000000000000" pitchFamily="2" charset="0"/>
              </a:rPr>
              <a:t>With wellness a key factor for co-working space, pursuing WELL certification was a fantastic way to demonstrate the credentials of the building. </a:t>
            </a:r>
            <a:endParaRPr lang="en-US" sz="2400" dirty="0"/>
          </a:p>
        </p:txBody>
      </p:sp>
      <p:sp>
        <p:nvSpPr>
          <p:cNvPr id="6" name="TextBox 5">
            <a:extLst>
              <a:ext uri="{FF2B5EF4-FFF2-40B4-BE49-F238E27FC236}">
                <a16:creationId xmlns:a16="http://schemas.microsoft.com/office/drawing/2014/main" id="{B56F52CE-AFFA-4090-9159-A5ACF73381BF}"/>
              </a:ext>
            </a:extLst>
          </p:cNvPr>
          <p:cNvSpPr txBox="1"/>
          <p:nvPr/>
        </p:nvSpPr>
        <p:spPr>
          <a:xfrm>
            <a:off x="0" y="4866501"/>
            <a:ext cx="3013967" cy="230832"/>
          </a:xfrm>
          <a:prstGeom prst="rect">
            <a:avLst/>
          </a:prstGeom>
          <a:noFill/>
        </p:spPr>
        <p:txBody>
          <a:bodyPr wrap="none" rtlCol="0">
            <a:spAutoFit/>
          </a:bodyPr>
          <a:lstStyle/>
          <a:p>
            <a:r>
              <a:rPr lang="en-US" sz="900" i="1" dirty="0">
                <a:solidFill>
                  <a:schemeClr val="bg1"/>
                </a:solidFill>
              </a:rPr>
              <a:t>Image Source: https://archello.com/project/one-heddon-street</a:t>
            </a:r>
          </a:p>
        </p:txBody>
      </p:sp>
    </p:spTree>
    <p:custDataLst>
      <p:tags r:id="rId1"/>
    </p:custDataLst>
    <p:extLst>
      <p:ext uri="{BB962C8B-B14F-4D97-AF65-F5344CB8AC3E}">
        <p14:creationId xmlns:p14="http://schemas.microsoft.com/office/powerpoint/2010/main" val="4292358291"/>
      </p:ext>
    </p:extLst>
  </p:cSld>
  <p:clrMapOvr>
    <a:masterClrMapping/>
  </p:clrMapOvr>
  <mc:AlternateContent xmlns:mc="http://schemas.openxmlformats.org/markup-compatibility/2006">
    <mc:Choice xmlns:p14="http://schemas.microsoft.com/office/powerpoint/2010/main" Requires="p14">
      <p:transition spd="med" p14:dur="700" advClick="0" advTm="16295">
        <p:fade/>
      </p:transition>
    </mc:Choice>
    <mc:Fallback>
      <p:transition spd="med" advClick="0" advTm="16295">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1A00D0-13BA-EC8E-2D53-8481126C9B3D}"/>
              </a:ext>
            </a:extLst>
          </p:cNvPr>
          <p:cNvSpPr/>
          <p:nvPr/>
        </p:nvSpPr>
        <p:spPr>
          <a:xfrm>
            <a:off x="0" y="0"/>
            <a:ext cx="9144000"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a:extLst>
              <a:ext uri="{FF2B5EF4-FFF2-40B4-BE49-F238E27FC236}">
                <a16:creationId xmlns:a16="http://schemas.microsoft.com/office/drawing/2014/main" id="{537F0364-F15A-4794-9A00-CAD7BD0EE1F9}"/>
              </a:ext>
            </a:extLst>
          </p:cNvPr>
          <p:cNvPicPr>
            <a:picLocks noChangeAspect="1"/>
          </p:cNvPicPr>
          <p:nvPr/>
        </p:nvPicPr>
        <p:blipFill rotWithShape="1">
          <a:blip r:embed="rId4"/>
          <a:srcRect t="24863" b="3680"/>
          <a:stretch/>
        </p:blipFill>
        <p:spPr>
          <a:xfrm>
            <a:off x="263564" y="1029330"/>
            <a:ext cx="8616871" cy="3084840"/>
          </a:xfrm>
          <a:prstGeom prst="rect">
            <a:avLst/>
          </a:prstGeom>
        </p:spPr>
      </p:pic>
    </p:spTree>
    <p:custDataLst>
      <p:tags r:id="rId1"/>
    </p:custDataLst>
    <p:extLst>
      <p:ext uri="{BB962C8B-B14F-4D97-AF65-F5344CB8AC3E}">
        <p14:creationId xmlns:p14="http://schemas.microsoft.com/office/powerpoint/2010/main" val="1527758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p:cNvSpPr>
            <a:spLocks noGrp="1"/>
          </p:cNvSpPr>
          <p:nvPr>
            <p:ph type="title"/>
          </p:nvPr>
        </p:nvSpPr>
        <p:spPr>
          <a:xfrm>
            <a:off x="3568758" y="448360"/>
            <a:ext cx="1818276" cy="409164"/>
          </a:xfrm>
        </p:spPr>
        <p:txBody>
          <a:bodyPr/>
          <a:lstStyle/>
          <a:p>
            <a:pPr algn="l" hangingPunct="0">
              <a:lnSpc>
                <a:spcPct val="100000"/>
              </a:lnSpc>
            </a:pPr>
            <a:r>
              <a:rPr lang="en-US" sz="3200" b="1" dirty="0">
                <a:latin typeface="Playlist Script"/>
                <a:ea typeface="+mn-ea"/>
                <a:cs typeface="Playlist Script"/>
              </a:rPr>
              <a:t>Integration</a:t>
            </a:r>
          </a:p>
        </p:txBody>
      </p:sp>
      <p:pic>
        <p:nvPicPr>
          <p:cNvPr id="39" name="Picture Placeholder 38" descr="Close-Up of fern leaves against a black background">
            <a:extLst>
              <a:ext uri="{FF2B5EF4-FFF2-40B4-BE49-F238E27FC236}">
                <a16:creationId xmlns:a16="http://schemas.microsoft.com/office/drawing/2014/main" id="{D9995C24-1AC1-4DDF-8655-9243B9DE9F22}"/>
              </a:ext>
            </a:extLst>
          </p:cNvPr>
          <p:cNvPicPr>
            <a:picLocks noGrp="1" noChangeAspect="1"/>
          </p:cNvPicPr>
          <p:nvPr>
            <p:ph type="pic" sz="quarter" idx="10"/>
          </p:nvPr>
        </p:nvPicPr>
        <p:blipFill>
          <a:blip r:embed="rId4"/>
          <a:stretch>
            <a:fillRect/>
          </a:stretch>
        </p:blipFill>
        <p:spPr>
          <a:xfrm>
            <a:off x="0" y="0"/>
            <a:ext cx="9144000" cy="5143500"/>
          </a:xfrm>
        </p:spPr>
      </p:pic>
      <p:sp>
        <p:nvSpPr>
          <p:cNvPr id="47" name="Title">
            <a:extLst>
              <a:ext uri="{FF2B5EF4-FFF2-40B4-BE49-F238E27FC236}">
                <a16:creationId xmlns:a16="http://schemas.microsoft.com/office/drawing/2014/main" id="{6435272C-F4B5-4BCB-A7FB-CACE06801C30}"/>
              </a:ext>
            </a:extLst>
          </p:cNvPr>
          <p:cNvSpPr txBox="1">
            <a:spLocks/>
          </p:cNvSpPr>
          <p:nvPr/>
        </p:nvSpPr>
        <p:spPr>
          <a:xfrm>
            <a:off x="7272337" y="3795941"/>
            <a:ext cx="1848043" cy="899199"/>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2100" b="1" kern="1200">
                <a:solidFill>
                  <a:schemeClr val="bg1"/>
                </a:solidFill>
                <a:latin typeface="+mj-lt"/>
                <a:ea typeface="+mj-ea"/>
                <a:cs typeface="+mj-cs"/>
              </a:defRPr>
            </a:lvl1pPr>
          </a:lstStyle>
          <a:p>
            <a:pPr algn="l" hangingPunct="0">
              <a:lnSpc>
                <a:spcPct val="100000"/>
              </a:lnSpc>
            </a:pPr>
            <a:r>
              <a:rPr lang="en-US" sz="6000" dirty="0">
                <a:latin typeface="Lobster" panose="00000500000000000000" pitchFamily="2" charset="0"/>
                <a:ea typeface="+mn-ea"/>
                <a:cs typeface="Playlist Script"/>
              </a:rPr>
              <a:t>Air</a:t>
            </a:r>
          </a:p>
        </p:txBody>
      </p:sp>
      <p:sp>
        <p:nvSpPr>
          <p:cNvPr id="48" name="Circle 3">
            <a:extLst>
              <a:ext uri="{FF2B5EF4-FFF2-40B4-BE49-F238E27FC236}">
                <a16:creationId xmlns:a16="http://schemas.microsoft.com/office/drawing/2014/main" id="{8C3D7932-F8D8-46F5-B9FF-D16BA1AEDFB6}"/>
              </a:ext>
            </a:extLst>
          </p:cNvPr>
          <p:cNvSpPr/>
          <p:nvPr/>
        </p:nvSpPr>
        <p:spPr>
          <a:xfrm>
            <a:off x="6629400" y="4059690"/>
            <a:ext cx="486000" cy="486000"/>
          </a:xfrm>
          <a:prstGeom prst="ellipse">
            <a:avLst/>
          </a:prstGeom>
          <a:solidFill>
            <a:schemeClr val="bg1"/>
          </a:solidFill>
          <a:ln w="41275">
            <a:solidFill>
              <a:srgbClr val="053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a:t>
            </a:r>
            <a:endParaRPr lang="ru-RU" sz="1600" b="1" dirty="0">
              <a:solidFill>
                <a:schemeClr val="tx1"/>
              </a:solidFill>
            </a:endParaRPr>
          </a:p>
        </p:txBody>
      </p:sp>
      <p:pic>
        <p:nvPicPr>
          <p:cNvPr id="6" name="Picture 5">
            <a:extLst>
              <a:ext uri="{FF2B5EF4-FFF2-40B4-BE49-F238E27FC236}">
                <a16:creationId xmlns:a16="http://schemas.microsoft.com/office/drawing/2014/main" id="{38F4D012-2BFB-4729-988E-FABC85598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9" y="1"/>
            <a:ext cx="9167619" cy="5143500"/>
          </a:xfrm>
          <a:prstGeom prst="rect">
            <a:avLst/>
          </a:prstGeom>
          <a:solidFill>
            <a:srgbClr val="9CB826"/>
          </a:solidFill>
        </p:spPr>
      </p:pic>
    </p:spTree>
    <p:custDataLst>
      <p:tags r:id="rId1"/>
    </p:custDataLst>
    <p:extLst>
      <p:ext uri="{BB962C8B-B14F-4D97-AF65-F5344CB8AC3E}">
        <p14:creationId xmlns:p14="http://schemas.microsoft.com/office/powerpoint/2010/main" val="1078513594"/>
      </p:ext>
    </p:extLst>
  </p:cSld>
  <p:clrMapOvr>
    <a:masterClrMapping/>
  </p:clrMapOvr>
  <mc:AlternateContent xmlns:mc="http://schemas.openxmlformats.org/markup-compatibility/2006">
    <mc:Choice xmlns:p14="http://schemas.microsoft.com/office/powerpoint/2010/main" Requires="p14">
      <p:transition spd="slow" p14:dur="3400" advClick="0" advTm="34632">
        <p14:reveal thruBlk="1"/>
      </p:transition>
    </mc:Choice>
    <mc:Fallback>
      <p:transition spd="slow" advClick="0" advTm="34632">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picture containing sky, outdoor, building&#10;&#10;Description automatically generated">
            <a:extLst>
              <a:ext uri="{FF2B5EF4-FFF2-40B4-BE49-F238E27FC236}">
                <a16:creationId xmlns:a16="http://schemas.microsoft.com/office/drawing/2014/main" id="{9BF4FCED-0BE6-4503-B29F-990A8080590A}"/>
              </a:ext>
            </a:extLst>
          </p:cNvPr>
          <p:cNvPicPr>
            <a:picLocks noGrp="1" noChangeAspect="1"/>
          </p:cNvPicPr>
          <p:nvPr>
            <p:ph type="pic" sz="quarter" idx="10"/>
          </p:nvPr>
        </p:nvPicPr>
        <p:blipFill>
          <a:blip r:embed="rId4"/>
          <a:stretch>
            <a:fillRect/>
          </a:stretch>
        </p:blipFill>
        <p:spPr>
          <a:xfrm>
            <a:off x="0" y="0"/>
            <a:ext cx="9143999" cy="5143500"/>
          </a:xfrm>
          <a:solidFill>
            <a:schemeClr val="tx1"/>
          </a:solidFill>
        </p:spPr>
      </p:pic>
      <p:sp>
        <p:nvSpPr>
          <p:cNvPr id="39" name="Rectangle 38">
            <a:extLst>
              <a:ext uri="{FF2B5EF4-FFF2-40B4-BE49-F238E27FC236}">
                <a16:creationId xmlns:a16="http://schemas.microsoft.com/office/drawing/2014/main" id="{3082C518-DBC6-474A-9313-1AE3868D8315}"/>
              </a:ext>
            </a:extLst>
          </p:cNvPr>
          <p:cNvSpPr/>
          <p:nvPr/>
        </p:nvSpPr>
        <p:spPr>
          <a:xfrm>
            <a:off x="0" y="0"/>
            <a:ext cx="9144000" cy="5143500"/>
          </a:xfrm>
          <a:prstGeom prst="rect">
            <a:avLst/>
          </a:prstGeom>
          <a:solidFill>
            <a:srgbClr val="000000">
              <a:alpha val="69000"/>
            </a:srgbClr>
          </a:solidFill>
          <a:ln>
            <a:solidFill>
              <a:schemeClr val="accent1">
                <a:shade val="50000"/>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Text 5"/>
          <p:cNvSpPr>
            <a:spLocks noGrp="1"/>
          </p:cNvSpPr>
          <p:nvPr>
            <p:ph type="body" sz="quarter" idx="15"/>
          </p:nvPr>
        </p:nvSpPr>
        <p:spPr>
          <a:xfrm>
            <a:off x="1187218" y="1955575"/>
            <a:ext cx="6769562" cy="750094"/>
          </a:xfrm>
        </p:spPr>
        <p:txBody>
          <a:bodyPr/>
          <a:lstStyle/>
          <a:p>
            <a:pPr algn="ctr">
              <a:lnSpc>
                <a:spcPct val="100000"/>
              </a:lnSpc>
            </a:pPr>
            <a:r>
              <a:rPr lang="en-US" sz="2400" dirty="0"/>
              <a:t>Enhanced fresh air supply to the offices at a rate 50% above the minimum recommended level, with no recycled air</a:t>
            </a:r>
            <a:endParaRPr lang="ru-RU" sz="2400" dirty="0"/>
          </a:p>
        </p:txBody>
      </p:sp>
      <p:sp>
        <p:nvSpPr>
          <p:cNvPr id="9" name="Title">
            <a:extLst>
              <a:ext uri="{FF2B5EF4-FFF2-40B4-BE49-F238E27FC236}">
                <a16:creationId xmlns:a16="http://schemas.microsoft.com/office/drawing/2014/main" id="{EF64EE4C-9A3C-47E2-9E61-533EE434FB76}"/>
              </a:ext>
            </a:extLst>
          </p:cNvPr>
          <p:cNvSpPr>
            <a:spLocks noGrp="1"/>
          </p:cNvSpPr>
          <p:nvPr>
            <p:ph type="title"/>
          </p:nvPr>
        </p:nvSpPr>
        <p:spPr>
          <a:xfrm>
            <a:off x="1576743" y="788854"/>
            <a:ext cx="5772149" cy="842962"/>
          </a:xfrm>
        </p:spPr>
        <p:txBody>
          <a:bodyPr/>
          <a:lstStyle/>
          <a:p>
            <a:pPr hangingPunct="0">
              <a:lnSpc>
                <a:spcPct val="100000"/>
              </a:lnSpc>
            </a:pPr>
            <a:r>
              <a:rPr lang="en-US" sz="4400" dirty="0">
                <a:latin typeface="Lobster" panose="00000500000000000000" pitchFamily="2" charset="0"/>
                <a:ea typeface="+mn-ea"/>
                <a:cs typeface="Playlist Script"/>
              </a:rPr>
              <a:t>Indoor Air Quality</a:t>
            </a:r>
            <a:br>
              <a:rPr lang="en-US" sz="4400" dirty="0">
                <a:latin typeface="Lobster" panose="00000500000000000000" pitchFamily="2" charset="0"/>
                <a:ea typeface="+mn-ea"/>
                <a:cs typeface="Playlist Script"/>
              </a:rPr>
            </a:br>
            <a:endParaRPr lang="en-US" sz="4400" b="1" dirty="0">
              <a:latin typeface="Lobster" panose="00000500000000000000" pitchFamily="2" charset="0"/>
              <a:ea typeface="+mn-ea"/>
              <a:cs typeface="Playlist Script"/>
            </a:endParaRPr>
          </a:p>
        </p:txBody>
      </p:sp>
      <p:sp>
        <p:nvSpPr>
          <p:cNvPr id="6" name="TextBox 5">
            <a:extLst>
              <a:ext uri="{FF2B5EF4-FFF2-40B4-BE49-F238E27FC236}">
                <a16:creationId xmlns:a16="http://schemas.microsoft.com/office/drawing/2014/main" id="{20BA82C0-170A-43C9-AC2B-73289E8C80D4}"/>
              </a:ext>
            </a:extLst>
          </p:cNvPr>
          <p:cNvSpPr txBox="1"/>
          <p:nvPr/>
        </p:nvSpPr>
        <p:spPr>
          <a:xfrm>
            <a:off x="0" y="4866501"/>
            <a:ext cx="4462818" cy="230832"/>
          </a:xfrm>
          <a:prstGeom prst="rect">
            <a:avLst/>
          </a:prstGeom>
          <a:noFill/>
        </p:spPr>
        <p:txBody>
          <a:bodyPr wrap="square" rtlCol="0">
            <a:spAutoFit/>
          </a:bodyPr>
          <a:lstStyle/>
          <a:p>
            <a:r>
              <a:rPr lang="en-US" sz="900" i="1" dirty="0">
                <a:solidFill>
                  <a:schemeClr val="bg1"/>
                </a:solidFill>
              </a:rPr>
              <a:t>Image Source: https://archello.com/project/one-heddon-street</a:t>
            </a:r>
          </a:p>
        </p:txBody>
      </p:sp>
    </p:spTree>
    <p:custDataLst>
      <p:tags r:id="rId1"/>
    </p:custDataLst>
    <p:extLst>
      <p:ext uri="{BB962C8B-B14F-4D97-AF65-F5344CB8AC3E}">
        <p14:creationId xmlns:p14="http://schemas.microsoft.com/office/powerpoint/2010/main" val="1754136988"/>
      </p:ext>
    </p:extLst>
  </p:cSld>
  <p:clrMapOvr>
    <a:masterClrMapping/>
  </p:clrMapOvr>
  <mc:AlternateContent xmlns:mc="http://schemas.openxmlformats.org/markup-compatibility/2006">
    <mc:Choice xmlns:p14="http://schemas.microsoft.com/office/powerpoint/2010/main" Requires="p14">
      <p:transition spd="med" p14:dur="700" advClick="0" advTm="23277">
        <p:fade/>
      </p:transition>
    </mc:Choice>
    <mc:Fallback>
      <p:transition spd="med" advClick="0" advTm="23277">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5 copy 1"/>
        <p:cNvGrpSpPr/>
        <p:nvPr/>
      </p:nvGrpSpPr>
      <p:grpSpPr>
        <a:xfrm>
          <a:off x="0" y="0"/>
          <a:ext cx="0" cy="0"/>
          <a:chOff x="0" y="0"/>
          <a:chExt cx="0" cy="0"/>
        </a:xfrm>
      </p:grpSpPr>
      <p:sp>
        <p:nvSpPr>
          <p:cNvPr id="11" name="Rectangle 10">
            <a:extLst>
              <a:ext uri="{FF2B5EF4-FFF2-40B4-BE49-F238E27FC236}">
                <a16:creationId xmlns:a16="http://schemas.microsoft.com/office/drawing/2014/main" id="{1FE05ADB-6C8A-4F95-997F-6174FC44E21C}"/>
              </a:ext>
            </a:extLst>
          </p:cNvPr>
          <p:cNvSpPr/>
          <p:nvPr/>
        </p:nvSpPr>
        <p:spPr>
          <a:xfrm>
            <a:off x="104775" y="1866900"/>
            <a:ext cx="4759562" cy="299960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tangle 4 background"/>
          <p:cNvPicPr/>
          <p:nvPr/>
        </p:nvPicPr>
        <p:blipFill rotWithShape="1">
          <a:blip r:embed="rId4"/>
          <a:stretch>
            <a:fillRect/>
          </a:stretch>
        </p:blipFill>
        <p:spPr>
          <a:xfrm>
            <a:off x="4856028" y="0"/>
            <a:ext cx="180975" cy="5143500"/>
          </a:xfrm>
          <a:prstGeom prst="rect">
            <a:avLst/>
          </a:prstGeom>
        </p:spPr>
      </p:pic>
      <p:pic>
        <p:nvPicPr>
          <p:cNvPr id="6" name="Alexas_Fotos"/>
          <p:cNvPicPr/>
          <p:nvPr/>
        </p:nvPicPr>
        <p:blipFill>
          <a:blip r:embed="rId5"/>
          <a:stretch>
            <a:fillRect/>
          </a:stretch>
        </p:blipFill>
        <p:spPr>
          <a:xfrm>
            <a:off x="0" y="1"/>
            <a:ext cx="4786313" cy="4700588"/>
          </a:xfrm>
          <a:prstGeom prst="rect">
            <a:avLst/>
          </a:prstGeom>
          <a:ln w="12700">
            <a:solidFill>
              <a:srgbClr val="92D050"/>
            </a:solidFill>
          </a:ln>
        </p:spPr>
      </p:pic>
      <p:sp>
        <p:nvSpPr>
          <p:cNvPr id="10" name="Body text copy"/>
          <p:cNvSpPr/>
          <p:nvPr/>
        </p:nvSpPr>
        <p:spPr>
          <a:xfrm>
            <a:off x="5629275" y="1789316"/>
            <a:ext cx="3213168" cy="2214563"/>
          </a:xfrm>
          <a:prstGeom prst="rect">
            <a:avLst/>
          </a:prstGeom>
        </p:spPr>
        <p:txBody>
          <a:bodyPr spcFirstLastPara="0" lIns="95250" tIns="95250" rIns="95250" bIns="0" anchor="t"/>
          <a:lstStyle/>
          <a:p>
            <a:pPr algn="just" hangingPunct="0">
              <a:lnSpc>
                <a:spcPct val="125000"/>
              </a:lnSpc>
              <a:buFont typeface="Wingdings" pitchFamily="2" charset="2"/>
              <a:buChar char="ü"/>
            </a:pPr>
            <a:r>
              <a:rPr lang="en-US" sz="1600" dirty="0">
                <a:solidFill>
                  <a:schemeClr val="tx1">
                    <a:lumMod val="75000"/>
                    <a:lumOff val="25000"/>
                  </a:schemeClr>
                </a:solidFill>
                <a:latin typeface="Roboto"/>
                <a:cs typeface="Roboto"/>
              </a:rPr>
              <a:t> Greenery is focused</a:t>
            </a:r>
          </a:p>
          <a:p>
            <a:pPr algn="just" hangingPunct="0">
              <a:lnSpc>
                <a:spcPct val="125000"/>
              </a:lnSpc>
              <a:buFont typeface="Wingdings" pitchFamily="2" charset="2"/>
              <a:buChar char="ü"/>
            </a:pPr>
            <a:r>
              <a:rPr lang="en-US" sz="1600" dirty="0">
                <a:solidFill>
                  <a:schemeClr val="tx1">
                    <a:lumMod val="75000"/>
                    <a:lumOff val="25000"/>
                  </a:schemeClr>
                </a:solidFill>
                <a:latin typeface="Roboto"/>
                <a:cs typeface="Roboto"/>
              </a:rPr>
              <a:t> Plants selected is based on air purifying qualities that</a:t>
            </a:r>
          </a:p>
          <a:p>
            <a:pPr marL="742950" lvl="1" indent="-285750" algn="just" hangingPunct="0">
              <a:lnSpc>
                <a:spcPct val="125000"/>
              </a:lnSpc>
              <a:buFont typeface="Courier New" panose="02070309020205020404" pitchFamily="49" charset="0"/>
              <a:buChar char="o"/>
            </a:pPr>
            <a:r>
              <a:rPr lang="en-US" sz="1600" dirty="0">
                <a:solidFill>
                  <a:schemeClr val="tx1">
                    <a:lumMod val="75000"/>
                    <a:lumOff val="25000"/>
                  </a:schemeClr>
                </a:solidFill>
                <a:latin typeface="Roboto"/>
                <a:cs typeface="Roboto"/>
              </a:rPr>
              <a:t>Reduces Stress</a:t>
            </a:r>
          </a:p>
          <a:p>
            <a:pPr marL="742950" lvl="1" indent="-285750" algn="just" hangingPunct="0">
              <a:lnSpc>
                <a:spcPct val="125000"/>
              </a:lnSpc>
              <a:buFont typeface="Courier New" panose="02070309020205020404" pitchFamily="49" charset="0"/>
              <a:buChar char="o"/>
            </a:pPr>
            <a:r>
              <a:rPr lang="en-US" sz="1600" dirty="0">
                <a:solidFill>
                  <a:schemeClr val="tx1">
                    <a:lumMod val="75000"/>
                    <a:lumOff val="25000"/>
                  </a:schemeClr>
                </a:solidFill>
                <a:latin typeface="Roboto"/>
                <a:cs typeface="Roboto"/>
              </a:rPr>
              <a:t>Improve Concentration</a:t>
            </a:r>
          </a:p>
          <a:p>
            <a:pPr marL="742950" lvl="1" indent="-285750" algn="just" hangingPunct="0">
              <a:lnSpc>
                <a:spcPct val="125000"/>
              </a:lnSpc>
              <a:buFont typeface="Courier New" panose="02070309020205020404" pitchFamily="49" charset="0"/>
              <a:buChar char="o"/>
            </a:pPr>
            <a:r>
              <a:rPr lang="en-US" sz="1600" dirty="0">
                <a:solidFill>
                  <a:schemeClr val="tx1">
                    <a:lumMod val="75000"/>
                    <a:lumOff val="25000"/>
                  </a:schemeClr>
                </a:solidFill>
                <a:latin typeface="Roboto"/>
                <a:cs typeface="Roboto"/>
              </a:rPr>
              <a:t>Enhance Mood</a:t>
            </a:r>
          </a:p>
          <a:p>
            <a:pPr marL="742950" lvl="1" indent="-285750" algn="just" hangingPunct="0">
              <a:lnSpc>
                <a:spcPct val="125000"/>
              </a:lnSpc>
              <a:buFont typeface="Courier New" panose="02070309020205020404" pitchFamily="49" charset="0"/>
              <a:buChar char="o"/>
            </a:pPr>
            <a:r>
              <a:rPr lang="en-US" sz="1600" dirty="0">
                <a:solidFill>
                  <a:schemeClr val="tx1">
                    <a:lumMod val="75000"/>
                    <a:lumOff val="25000"/>
                  </a:schemeClr>
                </a:solidFill>
                <a:latin typeface="Roboto"/>
                <a:cs typeface="Roboto"/>
              </a:rPr>
              <a:t>Creativity</a:t>
            </a:r>
          </a:p>
          <a:p>
            <a:pPr marL="285750" indent="-285750" algn="just" hangingPunct="0">
              <a:lnSpc>
                <a:spcPct val="125000"/>
              </a:lnSpc>
              <a:buFont typeface="Wingdings" panose="05000000000000000000" pitchFamily="2" charset="2"/>
              <a:buChar char="§"/>
            </a:pPr>
            <a:endParaRPr lang="en-US" sz="1600" dirty="0">
              <a:solidFill>
                <a:srgbClr val="633747"/>
              </a:solidFill>
              <a:latin typeface="Roboto"/>
              <a:ea typeface="+mn-ea"/>
              <a:cs typeface="Roboto"/>
            </a:endParaRPr>
          </a:p>
        </p:txBody>
      </p:sp>
      <p:sp>
        <p:nvSpPr>
          <p:cNvPr id="14" name="Half Frame 13">
            <a:extLst>
              <a:ext uri="{FF2B5EF4-FFF2-40B4-BE49-F238E27FC236}">
                <a16:creationId xmlns:a16="http://schemas.microsoft.com/office/drawing/2014/main" id="{5A0942E2-97E1-4A7F-9663-B59FC3FF5AD9}"/>
              </a:ext>
            </a:extLst>
          </p:cNvPr>
          <p:cNvSpPr/>
          <p:nvPr/>
        </p:nvSpPr>
        <p:spPr>
          <a:xfrm>
            <a:off x="5629275" y="589165"/>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E51A69B5-3888-4D15-AB25-177415F50C90}"/>
              </a:ext>
            </a:extLst>
          </p:cNvPr>
          <p:cNvSpPr/>
          <p:nvPr/>
        </p:nvSpPr>
        <p:spPr>
          <a:xfrm>
            <a:off x="5924550" y="884441"/>
            <a:ext cx="2588480" cy="409575"/>
          </a:xfrm>
          <a:prstGeom prst="rect">
            <a:avLst/>
          </a:prstGeom>
        </p:spPr>
        <p:txBody>
          <a:bodyPr spcFirstLastPara="0" lIns="0" tIns="0" rIns="0" bIns="0" anchor="ctr"/>
          <a:lstStyle/>
          <a:p>
            <a:pPr algn="l" hangingPunct="0">
              <a:lnSpc>
                <a:spcPct val="100000"/>
              </a:lnSpc>
            </a:pPr>
            <a:r>
              <a:rPr lang="en-US" sz="4000" b="1" dirty="0">
                <a:solidFill>
                  <a:srgbClr val="1C2831"/>
                </a:solidFill>
                <a:latin typeface="Lobster" panose="00000500000000000000" pitchFamily="2" charset="0"/>
                <a:cs typeface="Playlist Script"/>
              </a:rPr>
              <a:t>Air</a:t>
            </a:r>
            <a:endParaRPr sz="4000" b="1" dirty="0">
              <a:solidFill>
                <a:srgbClr val="1C2831"/>
              </a:solidFill>
              <a:latin typeface="Lobster" panose="00000500000000000000" pitchFamily="2" charset="0"/>
              <a:cs typeface="Playlist Script"/>
            </a:endParaRPr>
          </a:p>
        </p:txBody>
      </p:sp>
      <p:sp>
        <p:nvSpPr>
          <p:cNvPr id="9" name="TextBox 8">
            <a:extLst>
              <a:ext uri="{FF2B5EF4-FFF2-40B4-BE49-F238E27FC236}">
                <a16:creationId xmlns:a16="http://schemas.microsoft.com/office/drawing/2014/main" id="{6E8D2335-6D56-4A60-A2DE-D80711054F6C}"/>
              </a:ext>
            </a:extLst>
          </p:cNvPr>
          <p:cNvSpPr txBox="1"/>
          <p:nvPr/>
        </p:nvSpPr>
        <p:spPr>
          <a:xfrm>
            <a:off x="0" y="4866501"/>
            <a:ext cx="4864337"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https://archello.com/project/one-heddon-street</a:t>
            </a:r>
          </a:p>
        </p:txBody>
      </p:sp>
    </p:spTree>
    <p:custDataLst>
      <p:tags r:id="rId1"/>
    </p:custDataLst>
    <p:extLst>
      <p:ext uri="{BB962C8B-B14F-4D97-AF65-F5344CB8AC3E}">
        <p14:creationId xmlns:p14="http://schemas.microsoft.com/office/powerpoint/2010/main" val="3930024240"/>
      </p:ext>
    </p:extLst>
  </p:cSld>
  <p:clrMapOvr>
    <a:masterClrMapping/>
  </p:clrMapOvr>
  <mc:AlternateContent xmlns:mc="http://schemas.openxmlformats.org/markup-compatibility/2006">
    <mc:Choice xmlns:p14="http://schemas.microsoft.com/office/powerpoint/2010/main" Requires="p14">
      <p:transition spd="med" p14:dur="700" advClick="0" advTm="17390">
        <p:fade/>
      </p:transition>
    </mc:Choice>
    <mc:Fallback>
      <p:transition spd="med" advClick="0" advTm="1739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5"/>
        <p:cNvGrpSpPr/>
        <p:nvPr/>
      </p:nvGrpSpPr>
      <p:grpSpPr>
        <a:xfrm>
          <a:off x="0" y="0"/>
          <a:ext cx="0" cy="0"/>
          <a:chOff x="0" y="0"/>
          <a:chExt cx="0" cy="0"/>
        </a:xfrm>
      </p:grpSpPr>
      <p:sp>
        <p:nvSpPr>
          <p:cNvPr id="8" name="Rectangle 7">
            <a:extLst>
              <a:ext uri="{FF2B5EF4-FFF2-40B4-BE49-F238E27FC236}">
                <a16:creationId xmlns:a16="http://schemas.microsoft.com/office/drawing/2014/main" id="{6CFABBBE-DBE6-484F-B893-B2BA08EBFB97}"/>
              </a:ext>
            </a:extLst>
          </p:cNvPr>
          <p:cNvSpPr/>
          <p:nvPr/>
        </p:nvSpPr>
        <p:spPr>
          <a:xfrm>
            <a:off x="0" y="0"/>
            <a:ext cx="5095875" cy="51435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ffca6792ff4e7-45117502.jpeg"/>
          <p:cNvPicPr/>
          <p:nvPr/>
        </p:nvPicPr>
        <p:blipFill>
          <a:blip r:embed="rId4" cstate="print"/>
          <a:stretch>
            <a:fillRect/>
          </a:stretch>
        </p:blipFill>
        <p:spPr>
          <a:xfrm>
            <a:off x="300039" y="300038"/>
            <a:ext cx="4586286" cy="4500561"/>
          </a:xfrm>
          <a:prstGeom prst="rect">
            <a:avLst/>
          </a:prstGeom>
        </p:spPr>
      </p:pic>
      <p:pic>
        <p:nvPicPr>
          <p:cNvPr id="4" name="Rectangle 4 background"/>
          <p:cNvPicPr/>
          <p:nvPr/>
        </p:nvPicPr>
        <p:blipFill rotWithShape="1">
          <a:blip r:embed="rId5"/>
          <a:stretch>
            <a:fillRect/>
          </a:stretch>
        </p:blipFill>
        <p:spPr>
          <a:xfrm>
            <a:off x="5097550" y="0"/>
            <a:ext cx="180975" cy="5143500"/>
          </a:xfrm>
          <a:prstGeom prst="rect">
            <a:avLst/>
          </a:prstGeom>
        </p:spPr>
      </p:pic>
      <p:sp>
        <p:nvSpPr>
          <p:cNvPr id="7" name="Rectangle 7"/>
          <p:cNvSpPr/>
          <p:nvPr/>
        </p:nvSpPr>
        <p:spPr>
          <a:xfrm>
            <a:off x="5850771" y="2253764"/>
            <a:ext cx="2767935" cy="1806893"/>
          </a:xfrm>
          <a:prstGeom prst="rect">
            <a:avLst/>
          </a:prstGeom>
        </p:spPr>
        <p:txBody>
          <a:bodyPr spcFirstLastPara="0" lIns="0" tIns="0" rIns="0" bIns="0" anchor="t"/>
          <a:lstStyle/>
          <a:p>
            <a:pPr marL="171450" indent="-171450" hangingPunct="0">
              <a:lnSpc>
                <a:spcPct val="100000"/>
              </a:lnSpc>
              <a:buFont typeface="Wingdings" pitchFamily="2" charset="2"/>
              <a:buChar char="ü"/>
            </a:pPr>
            <a:r>
              <a:rPr lang="en-US" sz="1600" dirty="0">
                <a:solidFill>
                  <a:schemeClr val="tx1">
                    <a:lumMod val="75000"/>
                    <a:lumOff val="25000"/>
                  </a:schemeClr>
                </a:solidFill>
                <a:latin typeface="Roboto" panose="02000000000000000000" pitchFamily="2" charset="0"/>
                <a:ea typeface="Roboto" panose="02000000000000000000" pitchFamily="2" charset="0"/>
              </a:rPr>
              <a:t>Choice of materials and finishes was made to create: </a:t>
            </a:r>
          </a:p>
          <a:p>
            <a:pPr marL="742950" lvl="1" indent="-285750" hangingPunct="0">
              <a:buFont typeface="Courier New" panose="02070309020205020404" pitchFamily="49" charset="0"/>
              <a:buChar char="o"/>
            </a:pPr>
            <a:r>
              <a:rPr lang="en-US" sz="1600" dirty="0">
                <a:solidFill>
                  <a:schemeClr val="tx1">
                    <a:lumMod val="75000"/>
                    <a:lumOff val="25000"/>
                  </a:schemeClr>
                </a:solidFill>
                <a:latin typeface="Roboto" panose="02000000000000000000" pitchFamily="2" charset="0"/>
                <a:ea typeface="Roboto" panose="02000000000000000000" pitchFamily="2" charset="0"/>
              </a:rPr>
              <a:t>Light</a:t>
            </a:r>
          </a:p>
          <a:p>
            <a:pPr marL="742950" lvl="1" indent="-285750" hangingPunct="0">
              <a:buFont typeface="Courier New" panose="02070309020205020404" pitchFamily="49" charset="0"/>
              <a:buChar char="o"/>
            </a:pPr>
            <a:r>
              <a:rPr lang="en-US" sz="1600" dirty="0">
                <a:solidFill>
                  <a:schemeClr val="tx1">
                    <a:lumMod val="75000"/>
                    <a:lumOff val="25000"/>
                  </a:schemeClr>
                </a:solidFill>
                <a:latin typeface="Roboto" panose="02000000000000000000" pitchFamily="2" charset="0"/>
                <a:ea typeface="Roboto" panose="02000000000000000000" pitchFamily="2" charset="0"/>
              </a:rPr>
              <a:t>Airy</a:t>
            </a:r>
          </a:p>
          <a:p>
            <a:pPr marL="742950" lvl="1" indent="-285750" hangingPunct="0">
              <a:buFont typeface="Courier New" panose="02070309020205020404" pitchFamily="49" charset="0"/>
              <a:buChar char="o"/>
            </a:pPr>
            <a:r>
              <a:rPr lang="en-US" sz="1600" dirty="0">
                <a:solidFill>
                  <a:schemeClr val="tx1">
                    <a:lumMod val="75000"/>
                    <a:lumOff val="25000"/>
                  </a:schemeClr>
                </a:solidFill>
                <a:latin typeface="Roboto" panose="02000000000000000000" pitchFamily="2" charset="0"/>
                <a:ea typeface="Roboto" panose="02000000000000000000" pitchFamily="2" charset="0"/>
              </a:rPr>
              <a:t>Welcoming Space For Members</a:t>
            </a:r>
          </a:p>
        </p:txBody>
      </p:sp>
      <p:sp>
        <p:nvSpPr>
          <p:cNvPr id="9" name="Half Frame 8">
            <a:extLst>
              <a:ext uri="{FF2B5EF4-FFF2-40B4-BE49-F238E27FC236}">
                <a16:creationId xmlns:a16="http://schemas.microsoft.com/office/drawing/2014/main" id="{06872BF0-CDBA-49F2-BA27-31FFA1CBC2CE}"/>
              </a:ext>
            </a:extLst>
          </p:cNvPr>
          <p:cNvSpPr/>
          <p:nvPr/>
        </p:nvSpPr>
        <p:spPr>
          <a:xfrm>
            <a:off x="5629275" y="589165"/>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4D8F994-03C2-4A3F-ACA2-9B01A58DEC9D}"/>
              </a:ext>
            </a:extLst>
          </p:cNvPr>
          <p:cNvSpPr/>
          <p:nvPr/>
        </p:nvSpPr>
        <p:spPr>
          <a:xfrm>
            <a:off x="5924550" y="884441"/>
            <a:ext cx="2588480" cy="409575"/>
          </a:xfrm>
          <a:prstGeom prst="rect">
            <a:avLst/>
          </a:prstGeom>
        </p:spPr>
        <p:txBody>
          <a:bodyPr spcFirstLastPara="0" lIns="0" tIns="0" rIns="0" bIns="0" anchor="ctr"/>
          <a:lstStyle/>
          <a:p>
            <a:pPr algn="l" hangingPunct="0">
              <a:lnSpc>
                <a:spcPct val="100000"/>
              </a:lnSpc>
            </a:pPr>
            <a:r>
              <a:rPr lang="en-US" sz="4000" b="1" dirty="0">
                <a:solidFill>
                  <a:srgbClr val="1C2831"/>
                </a:solidFill>
                <a:latin typeface="Lobster" panose="00000500000000000000" pitchFamily="2" charset="0"/>
                <a:cs typeface="Playlist Script"/>
              </a:rPr>
              <a:t>Air</a:t>
            </a:r>
            <a:endParaRPr sz="4000" b="1" dirty="0">
              <a:solidFill>
                <a:srgbClr val="1C2831"/>
              </a:solidFill>
              <a:latin typeface="Lobster" panose="00000500000000000000" pitchFamily="2" charset="0"/>
              <a:cs typeface="Playlist Script"/>
            </a:endParaRPr>
          </a:p>
        </p:txBody>
      </p:sp>
      <p:sp>
        <p:nvSpPr>
          <p:cNvPr id="11" name="TextBox 10">
            <a:extLst>
              <a:ext uri="{FF2B5EF4-FFF2-40B4-BE49-F238E27FC236}">
                <a16:creationId xmlns:a16="http://schemas.microsoft.com/office/drawing/2014/main" id="{3D2DFC9B-1241-4DE4-AA29-84BB5128E403}"/>
              </a:ext>
            </a:extLst>
          </p:cNvPr>
          <p:cNvSpPr txBox="1"/>
          <p:nvPr/>
        </p:nvSpPr>
        <p:spPr>
          <a:xfrm>
            <a:off x="0" y="4866501"/>
            <a:ext cx="3119765"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https://archello.com/project/one-heddon-street</a:t>
            </a:r>
          </a:p>
        </p:txBody>
      </p:sp>
    </p:spTree>
    <p:custDataLst>
      <p:tags r:id="rId1"/>
    </p:custDataLst>
    <p:extLst>
      <p:ext uri="{BB962C8B-B14F-4D97-AF65-F5344CB8AC3E}">
        <p14:creationId xmlns:p14="http://schemas.microsoft.com/office/powerpoint/2010/main" val="3930024240"/>
      </p:ext>
    </p:extLst>
  </p:cSld>
  <p:clrMapOvr>
    <a:masterClrMapping/>
  </p:clrMapOvr>
  <mc:AlternateContent xmlns:mc="http://schemas.openxmlformats.org/markup-compatibility/2006">
    <mc:Choice xmlns:p14="http://schemas.microsoft.com/office/powerpoint/2010/main" Requires="p14">
      <p:transition spd="med" p14:dur="700" advClick="0" advTm="15353">
        <p:fade/>
      </p:transition>
    </mc:Choice>
    <mc:Fallback>
      <p:transition spd="med" advClick="0" advTm="15353">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5"/>
        <p:cNvGrpSpPr/>
        <p:nvPr/>
      </p:nvGrpSpPr>
      <p:grpSpPr>
        <a:xfrm>
          <a:off x="0" y="0"/>
          <a:ext cx="0" cy="0"/>
          <a:chOff x="0" y="0"/>
          <a:chExt cx="0" cy="0"/>
        </a:xfrm>
      </p:grpSpPr>
      <p:sp>
        <p:nvSpPr>
          <p:cNvPr id="8" name="Rectangle 7">
            <a:extLst>
              <a:ext uri="{FF2B5EF4-FFF2-40B4-BE49-F238E27FC236}">
                <a16:creationId xmlns:a16="http://schemas.microsoft.com/office/drawing/2014/main" id="{6CFABBBE-DBE6-484F-B893-B2BA08EBFB97}"/>
              </a:ext>
            </a:extLst>
          </p:cNvPr>
          <p:cNvSpPr/>
          <p:nvPr/>
        </p:nvSpPr>
        <p:spPr>
          <a:xfrm>
            <a:off x="0" y="0"/>
            <a:ext cx="5095875" cy="51435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ffca6792ff4e7-45117502.jpeg"/>
          <p:cNvPicPr/>
          <p:nvPr/>
        </p:nvPicPr>
        <p:blipFill>
          <a:blip r:embed="rId4" cstate="print"/>
          <a:stretch>
            <a:fillRect/>
          </a:stretch>
        </p:blipFill>
        <p:spPr>
          <a:xfrm>
            <a:off x="406675" y="300038"/>
            <a:ext cx="4373014" cy="4500561"/>
          </a:xfrm>
          <a:prstGeom prst="rect">
            <a:avLst/>
          </a:prstGeom>
        </p:spPr>
      </p:pic>
      <p:pic>
        <p:nvPicPr>
          <p:cNvPr id="4" name="Rectangle 4 background"/>
          <p:cNvPicPr/>
          <p:nvPr/>
        </p:nvPicPr>
        <p:blipFill rotWithShape="1">
          <a:blip r:embed="rId5"/>
          <a:stretch>
            <a:fillRect/>
          </a:stretch>
        </p:blipFill>
        <p:spPr>
          <a:xfrm>
            <a:off x="5097550" y="0"/>
            <a:ext cx="180975" cy="5143500"/>
          </a:xfrm>
          <a:prstGeom prst="rect">
            <a:avLst/>
          </a:prstGeom>
        </p:spPr>
      </p:pic>
      <p:sp>
        <p:nvSpPr>
          <p:cNvPr id="7" name="Rectangle 7"/>
          <p:cNvSpPr/>
          <p:nvPr/>
        </p:nvSpPr>
        <p:spPr>
          <a:xfrm>
            <a:off x="5629275" y="2065019"/>
            <a:ext cx="3286125" cy="1806893"/>
          </a:xfrm>
          <a:prstGeom prst="rect">
            <a:avLst/>
          </a:prstGeom>
        </p:spPr>
        <p:txBody>
          <a:bodyPr spcFirstLastPara="0" lIns="0" tIns="0" rIns="0" bIns="0" anchor="t"/>
          <a:lstStyle/>
          <a:p>
            <a:pPr marL="171450" indent="-171450" algn="just" hangingPunct="0">
              <a:lnSpc>
                <a:spcPct val="100000"/>
              </a:lnSpc>
              <a:buFont typeface="Wingdings" pitchFamily="2" charset="2"/>
              <a:buChar char="ü"/>
            </a:pPr>
            <a:r>
              <a:rPr lang="en-US" sz="1600" dirty="0">
                <a:solidFill>
                  <a:schemeClr val="tx1">
                    <a:lumMod val="75000"/>
                    <a:lumOff val="25000"/>
                  </a:schemeClr>
                </a:solidFill>
              </a:rPr>
              <a:t>A selection of furniture, fixture and finishes with low VOC content to maintain healthy indoor air quality levels</a:t>
            </a:r>
          </a:p>
        </p:txBody>
      </p:sp>
      <p:sp>
        <p:nvSpPr>
          <p:cNvPr id="9" name="Half Frame 8">
            <a:extLst>
              <a:ext uri="{FF2B5EF4-FFF2-40B4-BE49-F238E27FC236}">
                <a16:creationId xmlns:a16="http://schemas.microsoft.com/office/drawing/2014/main" id="{06872BF0-CDBA-49F2-BA27-31FFA1CBC2CE}"/>
              </a:ext>
            </a:extLst>
          </p:cNvPr>
          <p:cNvSpPr/>
          <p:nvPr/>
        </p:nvSpPr>
        <p:spPr>
          <a:xfrm>
            <a:off x="5629275" y="589165"/>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4D8F994-03C2-4A3F-ACA2-9B01A58DEC9D}"/>
              </a:ext>
            </a:extLst>
          </p:cNvPr>
          <p:cNvSpPr/>
          <p:nvPr/>
        </p:nvSpPr>
        <p:spPr>
          <a:xfrm>
            <a:off x="5924550" y="884441"/>
            <a:ext cx="2588480" cy="409575"/>
          </a:xfrm>
          <a:prstGeom prst="rect">
            <a:avLst/>
          </a:prstGeom>
        </p:spPr>
        <p:txBody>
          <a:bodyPr spcFirstLastPara="0" lIns="0" tIns="0" rIns="0" bIns="0" anchor="ctr"/>
          <a:lstStyle/>
          <a:p>
            <a:pPr algn="l" hangingPunct="0">
              <a:lnSpc>
                <a:spcPct val="100000"/>
              </a:lnSpc>
            </a:pPr>
            <a:r>
              <a:rPr lang="en-US" sz="4000" b="1" dirty="0">
                <a:solidFill>
                  <a:srgbClr val="1C2831"/>
                </a:solidFill>
                <a:latin typeface="Lobster" panose="00000500000000000000" pitchFamily="2" charset="0"/>
                <a:cs typeface="Playlist Script"/>
              </a:rPr>
              <a:t>Air</a:t>
            </a:r>
            <a:endParaRPr sz="4000" b="1" dirty="0">
              <a:solidFill>
                <a:srgbClr val="1C2831"/>
              </a:solidFill>
              <a:latin typeface="Lobster" panose="00000500000000000000" pitchFamily="2" charset="0"/>
              <a:cs typeface="Playlist Script"/>
            </a:endParaRPr>
          </a:p>
        </p:txBody>
      </p:sp>
      <p:sp>
        <p:nvSpPr>
          <p:cNvPr id="11" name="TextBox 10">
            <a:extLst>
              <a:ext uri="{FF2B5EF4-FFF2-40B4-BE49-F238E27FC236}">
                <a16:creationId xmlns:a16="http://schemas.microsoft.com/office/drawing/2014/main" id="{A934F76F-5936-4086-8E96-6141C4101E21}"/>
              </a:ext>
            </a:extLst>
          </p:cNvPr>
          <p:cNvSpPr txBox="1"/>
          <p:nvPr/>
        </p:nvSpPr>
        <p:spPr>
          <a:xfrm>
            <a:off x="0" y="4866501"/>
            <a:ext cx="3119765"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https://archello.com/project/one-heddon-street</a:t>
            </a:r>
          </a:p>
        </p:txBody>
      </p:sp>
    </p:spTree>
    <p:custDataLst>
      <p:tags r:id="rId1"/>
    </p:custDataLst>
    <p:extLst>
      <p:ext uri="{BB962C8B-B14F-4D97-AF65-F5344CB8AC3E}">
        <p14:creationId xmlns:p14="http://schemas.microsoft.com/office/powerpoint/2010/main" val="3930024240"/>
      </p:ext>
    </p:extLst>
  </p:cSld>
  <p:clrMapOvr>
    <a:masterClrMapping/>
  </p:clrMapOvr>
  <mc:AlternateContent xmlns:mc="http://schemas.openxmlformats.org/markup-compatibility/2006">
    <mc:Choice xmlns:p14="http://schemas.microsoft.com/office/powerpoint/2010/main" Requires="p14">
      <p:transition spd="med" p14:dur="700" advClick="0" advTm="15353">
        <p:fade/>
      </p:transition>
    </mc:Choice>
    <mc:Fallback>
      <p:transition spd="med" advClick="0" advTm="15353">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5"/>
        <p:cNvGrpSpPr/>
        <p:nvPr/>
      </p:nvGrpSpPr>
      <p:grpSpPr>
        <a:xfrm>
          <a:off x="0" y="0"/>
          <a:ext cx="0" cy="0"/>
          <a:chOff x="0" y="0"/>
          <a:chExt cx="0" cy="0"/>
        </a:xfrm>
      </p:grpSpPr>
      <p:sp>
        <p:nvSpPr>
          <p:cNvPr id="8" name="Rectangle 7">
            <a:extLst>
              <a:ext uri="{FF2B5EF4-FFF2-40B4-BE49-F238E27FC236}">
                <a16:creationId xmlns:a16="http://schemas.microsoft.com/office/drawing/2014/main" id="{6CFABBBE-DBE6-484F-B893-B2BA08EBFB97}"/>
              </a:ext>
            </a:extLst>
          </p:cNvPr>
          <p:cNvSpPr/>
          <p:nvPr/>
        </p:nvSpPr>
        <p:spPr>
          <a:xfrm>
            <a:off x="0" y="0"/>
            <a:ext cx="5095875" cy="51435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tangle 4 background"/>
          <p:cNvPicPr/>
          <p:nvPr/>
        </p:nvPicPr>
        <p:blipFill rotWithShape="1">
          <a:blip r:embed="rId4"/>
          <a:stretch>
            <a:fillRect/>
          </a:stretch>
        </p:blipFill>
        <p:spPr>
          <a:xfrm>
            <a:off x="5097550" y="0"/>
            <a:ext cx="180975" cy="5143500"/>
          </a:xfrm>
          <a:prstGeom prst="rect">
            <a:avLst/>
          </a:prstGeom>
        </p:spPr>
      </p:pic>
      <p:sp>
        <p:nvSpPr>
          <p:cNvPr id="7" name="Rectangle 7"/>
          <p:cNvSpPr/>
          <p:nvPr/>
        </p:nvSpPr>
        <p:spPr>
          <a:xfrm>
            <a:off x="5629276" y="2065019"/>
            <a:ext cx="3108050" cy="1806893"/>
          </a:xfrm>
          <a:prstGeom prst="rect">
            <a:avLst/>
          </a:prstGeom>
        </p:spPr>
        <p:txBody>
          <a:bodyPr spcFirstLastPara="0" lIns="0" tIns="0" rIns="0" bIns="0" anchor="t"/>
          <a:lstStyle/>
          <a:p>
            <a:pPr marL="171450" indent="-171450" algn="just" hangingPunct="0">
              <a:lnSpc>
                <a:spcPct val="100000"/>
              </a:lnSpc>
              <a:buFont typeface="Wingdings" pitchFamily="2" charset="2"/>
              <a:buChar char="ü"/>
            </a:pPr>
            <a:r>
              <a:rPr lang="en-US" sz="1600" dirty="0">
                <a:solidFill>
                  <a:schemeClr val="tx1">
                    <a:lumMod val="75000"/>
                    <a:lumOff val="25000"/>
                  </a:schemeClr>
                </a:solidFill>
              </a:rPr>
              <a:t>Air quality monitoring system with a dashboard displayed in the reception.</a:t>
            </a:r>
          </a:p>
        </p:txBody>
      </p:sp>
      <p:sp>
        <p:nvSpPr>
          <p:cNvPr id="9" name="Half Frame 8">
            <a:extLst>
              <a:ext uri="{FF2B5EF4-FFF2-40B4-BE49-F238E27FC236}">
                <a16:creationId xmlns:a16="http://schemas.microsoft.com/office/drawing/2014/main" id="{06872BF0-CDBA-49F2-BA27-31FFA1CBC2CE}"/>
              </a:ext>
            </a:extLst>
          </p:cNvPr>
          <p:cNvSpPr/>
          <p:nvPr/>
        </p:nvSpPr>
        <p:spPr>
          <a:xfrm>
            <a:off x="5629275" y="589165"/>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4D8F994-03C2-4A3F-ACA2-9B01A58DEC9D}"/>
              </a:ext>
            </a:extLst>
          </p:cNvPr>
          <p:cNvSpPr/>
          <p:nvPr/>
        </p:nvSpPr>
        <p:spPr>
          <a:xfrm>
            <a:off x="5924550" y="884441"/>
            <a:ext cx="2588480" cy="409575"/>
          </a:xfrm>
          <a:prstGeom prst="rect">
            <a:avLst/>
          </a:prstGeom>
        </p:spPr>
        <p:txBody>
          <a:bodyPr spcFirstLastPara="0" lIns="0" tIns="0" rIns="0" bIns="0" anchor="ctr"/>
          <a:lstStyle/>
          <a:p>
            <a:pPr algn="l" hangingPunct="0">
              <a:lnSpc>
                <a:spcPct val="100000"/>
              </a:lnSpc>
            </a:pPr>
            <a:r>
              <a:rPr lang="en-US" sz="4000" b="1" dirty="0">
                <a:solidFill>
                  <a:srgbClr val="1C2831"/>
                </a:solidFill>
                <a:latin typeface="Lobster" panose="00000500000000000000" pitchFamily="2" charset="0"/>
                <a:cs typeface="Playlist Script"/>
              </a:rPr>
              <a:t>Air</a:t>
            </a:r>
            <a:endParaRPr sz="4000" b="1" dirty="0">
              <a:solidFill>
                <a:srgbClr val="1C2831"/>
              </a:solidFill>
              <a:latin typeface="Lobster" panose="00000500000000000000" pitchFamily="2" charset="0"/>
              <a:cs typeface="Playlist Script"/>
            </a:endParaRPr>
          </a:p>
        </p:txBody>
      </p:sp>
      <p:sp>
        <p:nvSpPr>
          <p:cNvPr id="11" name="TextBox 10">
            <a:extLst>
              <a:ext uri="{FF2B5EF4-FFF2-40B4-BE49-F238E27FC236}">
                <a16:creationId xmlns:a16="http://schemas.microsoft.com/office/drawing/2014/main" id="{DCA772D7-A633-4532-BC07-1EF6414710B6}"/>
              </a:ext>
            </a:extLst>
          </p:cNvPr>
          <p:cNvSpPr txBox="1"/>
          <p:nvPr/>
        </p:nvSpPr>
        <p:spPr>
          <a:xfrm>
            <a:off x="0" y="4866501"/>
            <a:ext cx="4472699"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https://learn.kaiterra.com/en/resources/indoor-air-quality-monitoring-guide</a:t>
            </a:r>
          </a:p>
        </p:txBody>
      </p:sp>
      <p:pic>
        <p:nvPicPr>
          <p:cNvPr id="2" name="Picture 1">
            <a:extLst>
              <a:ext uri="{FF2B5EF4-FFF2-40B4-BE49-F238E27FC236}">
                <a16:creationId xmlns:a16="http://schemas.microsoft.com/office/drawing/2014/main" id="{A13D6EC8-FE07-4C99-7809-843A7D7B8A6C}"/>
              </a:ext>
            </a:extLst>
          </p:cNvPr>
          <p:cNvPicPr>
            <a:picLocks noChangeAspect="1"/>
          </p:cNvPicPr>
          <p:nvPr/>
        </p:nvPicPr>
        <p:blipFill>
          <a:blip r:embed="rId5"/>
          <a:stretch>
            <a:fillRect/>
          </a:stretch>
        </p:blipFill>
        <p:spPr>
          <a:xfrm>
            <a:off x="90487" y="1186774"/>
            <a:ext cx="4914900" cy="3276600"/>
          </a:xfrm>
          <a:prstGeom prst="rect">
            <a:avLst/>
          </a:prstGeom>
        </p:spPr>
      </p:pic>
    </p:spTree>
    <p:custDataLst>
      <p:tags r:id="rId1"/>
    </p:custDataLst>
    <p:extLst>
      <p:ext uri="{BB962C8B-B14F-4D97-AF65-F5344CB8AC3E}">
        <p14:creationId xmlns:p14="http://schemas.microsoft.com/office/powerpoint/2010/main" val="3930024240"/>
      </p:ext>
    </p:extLst>
  </p:cSld>
  <p:clrMapOvr>
    <a:masterClrMapping/>
  </p:clrMapOvr>
  <mc:AlternateContent xmlns:mc="http://schemas.openxmlformats.org/markup-compatibility/2006">
    <mc:Choice xmlns:p14="http://schemas.microsoft.com/office/powerpoint/2010/main" Requires="p14">
      <p:transition spd="med" p14:dur="700" advClick="0" advTm="15353">
        <p:fade/>
      </p:transition>
    </mc:Choice>
    <mc:Fallback>
      <p:transition spd="med" advClick="0" advTm="15353">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olorful strings being woven togehter">
            <a:extLst>
              <a:ext uri="{FF2B5EF4-FFF2-40B4-BE49-F238E27FC236}">
                <a16:creationId xmlns:a16="http://schemas.microsoft.com/office/drawing/2014/main" id="{D16723F9-6D73-41C2-B43B-836B8984B393}"/>
              </a:ext>
            </a:extLst>
          </p:cNvPr>
          <p:cNvPicPr>
            <a:picLocks noGrp="1" noChangeAspect="1"/>
          </p:cNvPicPr>
          <p:nvPr>
            <p:ph type="pic" sz="quarter" idx="10"/>
          </p:nvPr>
        </p:nvPicPr>
        <p:blipFill>
          <a:blip r:embed="rId4"/>
          <a:stretch>
            <a:fillRect/>
          </a:stretch>
        </p:blipFill>
        <p:spPr>
          <a:xfrm>
            <a:off x="0" y="0"/>
            <a:ext cx="9144000" cy="5143500"/>
          </a:xfrm>
        </p:spPr>
      </p:pic>
      <p:sp>
        <p:nvSpPr>
          <p:cNvPr id="47" name="Title">
            <a:extLst>
              <a:ext uri="{FF2B5EF4-FFF2-40B4-BE49-F238E27FC236}">
                <a16:creationId xmlns:a16="http://schemas.microsoft.com/office/drawing/2014/main" id="{6435272C-F4B5-4BCB-A7FB-CACE06801C30}"/>
              </a:ext>
            </a:extLst>
          </p:cNvPr>
          <p:cNvSpPr txBox="1">
            <a:spLocks/>
          </p:cNvSpPr>
          <p:nvPr/>
        </p:nvSpPr>
        <p:spPr>
          <a:xfrm>
            <a:off x="5002570" y="4188986"/>
            <a:ext cx="3861374" cy="409164"/>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2100" b="1" kern="1200">
                <a:solidFill>
                  <a:schemeClr val="bg1"/>
                </a:solidFill>
                <a:latin typeface="+mj-lt"/>
                <a:ea typeface="+mj-ea"/>
                <a:cs typeface="+mj-cs"/>
              </a:defRPr>
            </a:lvl1pPr>
          </a:lstStyle>
          <a:p>
            <a:pPr lvl="0" hangingPunct="0">
              <a:lnSpc>
                <a:spcPct val="100000"/>
              </a:lnSpc>
              <a:defRPr/>
            </a:pPr>
            <a:r>
              <a:rPr lang="en-US" sz="6000" dirty="0">
                <a:solidFill>
                  <a:srgbClr val="92D050"/>
                </a:solidFill>
                <a:latin typeface="Lobster" panose="00000500000000000000" pitchFamily="2" charset="0"/>
                <a:cs typeface="Playlist Script"/>
              </a:rPr>
              <a:t>Water</a:t>
            </a:r>
            <a:endParaRPr kumimoji="0" lang="en-US" sz="6000" b="1" i="0" u="none" strike="noStrike" kern="1200" cap="none" spc="0" normalizeH="0" baseline="0" noProof="0" dirty="0">
              <a:ln>
                <a:noFill/>
              </a:ln>
              <a:solidFill>
                <a:srgbClr val="92D050"/>
              </a:solidFill>
              <a:effectLst/>
              <a:uLnTx/>
              <a:uFillTx/>
              <a:latin typeface="Lobster" panose="00000500000000000000" pitchFamily="2" charset="0"/>
              <a:cs typeface="Playlist Script"/>
            </a:endParaRPr>
          </a:p>
        </p:txBody>
      </p:sp>
      <p:sp>
        <p:nvSpPr>
          <p:cNvPr id="48" name="Circle 3">
            <a:extLst>
              <a:ext uri="{FF2B5EF4-FFF2-40B4-BE49-F238E27FC236}">
                <a16:creationId xmlns:a16="http://schemas.microsoft.com/office/drawing/2014/main" id="{8C3D7932-F8D8-46F5-B9FF-D16BA1AEDFB6}"/>
              </a:ext>
            </a:extLst>
          </p:cNvPr>
          <p:cNvSpPr/>
          <p:nvPr/>
        </p:nvSpPr>
        <p:spPr>
          <a:xfrm>
            <a:off x="4428710" y="4150568"/>
            <a:ext cx="486000" cy="486000"/>
          </a:xfrm>
          <a:prstGeom prst="ellipse">
            <a:avLst/>
          </a:prstGeom>
          <a:solidFill>
            <a:schemeClr val="bg1"/>
          </a:solid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2A28"/>
                </a:solidFill>
                <a:effectLst/>
                <a:uLnTx/>
                <a:uFillTx/>
                <a:latin typeface="Roboto Light"/>
                <a:ea typeface="+mn-ea"/>
                <a:cs typeface="+mn-cs"/>
              </a:rPr>
              <a:t>2</a:t>
            </a:r>
            <a:endParaRPr kumimoji="0" lang="ru-RU" sz="1600" b="1" i="0" u="none" strike="noStrike" kern="1200" cap="none" spc="0" normalizeH="0" baseline="0" noProof="0" dirty="0">
              <a:ln>
                <a:noFill/>
              </a:ln>
              <a:solidFill>
                <a:srgbClr val="342A28"/>
              </a:solidFill>
              <a:effectLst/>
              <a:uLnTx/>
              <a:uFillTx/>
              <a:latin typeface="Roboto Light"/>
              <a:ea typeface="+mn-ea"/>
              <a:cs typeface="+mn-cs"/>
            </a:endParaRPr>
          </a:p>
        </p:txBody>
      </p:sp>
      <p:pic>
        <p:nvPicPr>
          <p:cNvPr id="6" name="Picture 5">
            <a:extLst>
              <a:ext uri="{FF2B5EF4-FFF2-40B4-BE49-F238E27FC236}">
                <a16:creationId xmlns:a16="http://schemas.microsoft.com/office/drawing/2014/main" id="{F981533C-E5D4-4DF0-8039-A6786B1128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42286638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658" advClick="0" advTm="29099">
        <p15:prstTrans prst="pageCurlDouble"/>
      </p:transition>
    </mc:Choice>
    <mc:Fallback>
      <p:transition spd="slow" advClick="0" advTm="2909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lide 5"/>
        <p:cNvGrpSpPr/>
        <p:nvPr/>
      </p:nvGrpSpPr>
      <p:grpSpPr>
        <a:xfrm>
          <a:off x="0" y="0"/>
          <a:ext cx="0" cy="0"/>
          <a:chOff x="0" y="0"/>
          <a:chExt cx="0" cy="0"/>
        </a:xfrm>
      </p:grpSpPr>
      <p:pic>
        <p:nvPicPr>
          <p:cNvPr id="2" name="Picture 2">
            <a:extLst>
              <a:ext uri="{FF2B5EF4-FFF2-40B4-BE49-F238E27FC236}">
                <a16:creationId xmlns:a16="http://schemas.microsoft.com/office/drawing/2014/main" id="{3F8ACC98-83C5-64FF-5AF6-D02E484C1867}"/>
              </a:ext>
            </a:extLst>
          </p:cNvPr>
          <p:cNvPicPr>
            <a:picLocks noChangeAspect="1"/>
          </p:cNvPicPr>
          <p:nvPr/>
        </p:nvPicPr>
        <p:blipFill>
          <a:blip r:embed="rId4"/>
          <a:srcRect t="8992" b="6547"/>
          <a:stretch>
            <a:fillRect/>
          </a:stretch>
        </p:blipFill>
        <p:spPr>
          <a:xfrm>
            <a:off x="0" y="0"/>
            <a:ext cx="9144000" cy="5143500"/>
          </a:xfrm>
          <a:prstGeom prst="rect">
            <a:avLst/>
          </a:prstGeom>
        </p:spPr>
      </p:pic>
      <p:sp>
        <p:nvSpPr>
          <p:cNvPr id="6" name="Rectangle 7"/>
          <p:cNvSpPr/>
          <p:nvPr/>
        </p:nvSpPr>
        <p:spPr>
          <a:xfrm>
            <a:off x="3543656" y="2383971"/>
            <a:ext cx="2914650" cy="561975"/>
          </a:xfrm>
          <a:prstGeom prst="rect">
            <a:avLst/>
          </a:prstGeom>
        </p:spPr>
        <p:txBody>
          <a:bodyPr spcFirstLastPara="0" lIns="0" tIns="0" rIns="0" bIns="0" anchor="t"/>
          <a:lstStyle/>
          <a:p>
            <a:pPr defTabSz="457268" hangingPunct="0">
              <a:buClr>
                <a:srgbClr val="000000"/>
              </a:buClr>
              <a:defRPr/>
            </a:pPr>
            <a:r>
              <a:rPr lang="en-US" sz="4350" dirty="0">
                <a:solidFill>
                  <a:srgbClr val="755558"/>
                </a:solidFill>
                <a:latin typeface="Lobster" panose="00000500000000000000" pitchFamily="2" charset="0"/>
                <a:sym typeface="Arial"/>
              </a:rPr>
              <a:t>About</a:t>
            </a:r>
            <a:r>
              <a:rPr sz="4350" dirty="0">
                <a:solidFill>
                  <a:srgbClr val="755558"/>
                </a:solidFill>
                <a:latin typeface="Lobster" panose="00000500000000000000" pitchFamily="2" charset="0"/>
                <a:sym typeface="Arial"/>
              </a:rPr>
              <a:t> </a:t>
            </a:r>
            <a:r>
              <a:rPr sz="3600" b="1" kern="0" dirty="0">
                <a:solidFill>
                  <a:srgbClr val="755558"/>
                </a:solidFill>
                <a:latin typeface="Quicksand" panose="020B0604020202020204" charset="0"/>
                <a:cs typeface="Arial"/>
                <a:sym typeface="Arial"/>
              </a:rPr>
              <a:t>GBRI</a:t>
            </a:r>
          </a:p>
        </p:txBody>
      </p:sp>
      <p:pic>
        <p:nvPicPr>
          <p:cNvPr id="16" name="Picture 15">
            <a:extLst>
              <a:ext uri="{FF2B5EF4-FFF2-40B4-BE49-F238E27FC236}">
                <a16:creationId xmlns:a16="http://schemas.microsoft.com/office/drawing/2014/main" id="{477D073C-BED4-40B1-B026-983302D7B489}"/>
              </a:ext>
            </a:extLst>
          </p:cNvPr>
          <p:cNvPicPr>
            <a:picLocks noChangeAspect="1"/>
          </p:cNvPicPr>
          <p:nvPr/>
        </p:nvPicPr>
        <p:blipFill>
          <a:blip r:embed="rId5"/>
          <a:stretch>
            <a:fillRect/>
          </a:stretch>
        </p:blipFill>
        <p:spPr>
          <a:xfrm>
            <a:off x="0" y="2308152"/>
            <a:ext cx="9144000" cy="1275588"/>
          </a:xfrm>
          <a:prstGeom prst="rect">
            <a:avLst/>
          </a:prstGeom>
        </p:spPr>
      </p:pic>
      <p:pic>
        <p:nvPicPr>
          <p:cNvPr id="5" name="GBRI Logo New With Circle Background">
            <a:extLst>
              <a:ext uri="{FF2B5EF4-FFF2-40B4-BE49-F238E27FC236}">
                <a16:creationId xmlns:a16="http://schemas.microsoft.com/office/drawing/2014/main" id="{87418E53-441E-4ED7-A1E4-E58E2311FE44}"/>
              </a:ext>
            </a:extLst>
          </p:cNvPr>
          <p:cNvPicPr/>
          <p:nvPr/>
        </p:nvPicPr>
        <p:blipFill rotWithShape="1">
          <a:blip r:embed="rId6"/>
          <a:stretch>
            <a:fillRect/>
          </a:stretch>
        </p:blipFill>
        <p:spPr>
          <a:xfrm>
            <a:off x="2258981" y="2144973"/>
            <a:ext cx="1038136" cy="1039973"/>
          </a:xfrm>
          <a:prstGeom prst="rect">
            <a:avLst/>
          </a:prstGeom>
        </p:spPr>
      </p:pic>
      <p:sp>
        <p:nvSpPr>
          <p:cNvPr id="3" name="Footer Placeholder 4">
            <a:extLst>
              <a:ext uri="{FF2B5EF4-FFF2-40B4-BE49-F238E27FC236}">
                <a16:creationId xmlns:a16="http://schemas.microsoft.com/office/drawing/2014/main" id="{0C3BEC55-3DAD-65FF-98BA-0527CA796ECE}"/>
              </a:ext>
            </a:extLst>
          </p:cNvPr>
          <p:cNvSpPr>
            <a:spLocks noGrp="1"/>
          </p:cNvSpPr>
          <p:nvPr>
            <p:ph type="ftr" sz="quarter" idx="11"/>
          </p:nvPr>
        </p:nvSpPr>
        <p:spPr>
          <a:xfrm>
            <a:off x="142875" y="4810125"/>
            <a:ext cx="5972175" cy="230982"/>
          </a:xfrm>
        </p:spPr>
        <p:txBody>
          <a:bodyPr/>
          <a:lstStyle/>
          <a:p>
            <a:pPr algn="l" defTabSz="457223"/>
            <a:r>
              <a:rPr lang="en-US" sz="900" i="1" dirty="0">
                <a:solidFill>
                  <a:prstClr val="white"/>
                </a:solidFill>
                <a:latin typeface="Calibri" panose="020F0502020204030204"/>
              </a:rPr>
              <a:t>Image Source: https://moderndiplomacy.eu/2020/02/27/the-name-of-the-rose-de-evolution-of-europe/</a:t>
            </a:r>
          </a:p>
        </p:txBody>
      </p:sp>
    </p:spTree>
    <p:custDataLst>
      <p:tags r:id="rId1"/>
    </p:custDataLst>
    <p:extLst>
      <p:ext uri="{BB962C8B-B14F-4D97-AF65-F5344CB8AC3E}">
        <p14:creationId xmlns:p14="http://schemas.microsoft.com/office/powerpoint/2010/main" val="1430140676"/>
      </p:ext>
    </p:extLst>
  </p:cSld>
  <p:clrMapOvr>
    <a:masterClrMapping/>
  </p:clrMapOvr>
  <mc:AlternateContent xmlns:mc="http://schemas.openxmlformats.org/markup-compatibility/2006">
    <mc:Choice xmlns:p14="http://schemas.microsoft.com/office/powerpoint/2010/main" Requires="p14">
      <p:transition spd="slow" p14:dur="1800" advTm="21080">
        <p:wipe/>
      </p:transition>
    </mc:Choice>
    <mc:Fallback>
      <p:transition spd="slow" advTm="2108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25 E" pathEditMode="relative" ptsTypes="">
                                      <p:cBhvr>
                                        <p:cTn id="6" dur="2000" fill="hold"/>
                                        <p:tgtEl>
                                          <p:spTgt spid="5"/>
                                        </p:tgtEl>
                                        <p:attrNameLst>
                                          <p:attrName>ppt_x</p:attrName>
                                          <p:attrName>ppt_y</p:attrName>
                                        </p:attrNameLst>
                                      </p:cBhvr>
                                    </p:animMotion>
                                  </p:childTnLst>
                                </p:cTn>
                              </p:par>
                              <p:par>
                                <p:cTn id="7" presetID="64" presetClass="path" presetSubtype="0" accel="50000" decel="50000" fill="hold" grpId="0" nodeType="withEffect">
                                  <p:stCondLst>
                                    <p:cond delay="0"/>
                                  </p:stCondLst>
                                  <p:childTnLst>
                                    <p:animMotion origin="layout" path="M 0 0 L 0 -0.25 E" pathEditMode="relative" ptsTypes="">
                                      <p:cBhvr>
                                        <p:cTn id="8" dur="2000" fill="hold"/>
                                        <p:tgtEl>
                                          <p:spTgt spid="6"/>
                                        </p:tgtEl>
                                        <p:attrNameLst>
                                          <p:attrName>ppt_x</p:attrName>
                                          <p:attrName>ppt_y</p:attrName>
                                        </p:attrNameLst>
                                      </p:cBhvr>
                                    </p:animMotion>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7"/>
        <p:cNvGrpSpPr/>
        <p:nvPr/>
      </p:nvGrpSpPr>
      <p:grpSpPr>
        <a:xfrm>
          <a:off x="0" y="0"/>
          <a:ext cx="0" cy="0"/>
          <a:chOff x="0" y="0"/>
          <a:chExt cx="0" cy="0"/>
        </a:xfrm>
      </p:grpSpPr>
      <p:sp>
        <p:nvSpPr>
          <p:cNvPr id="7" name="Half Frame 6">
            <a:extLst>
              <a:ext uri="{FF2B5EF4-FFF2-40B4-BE49-F238E27FC236}">
                <a16:creationId xmlns:a16="http://schemas.microsoft.com/office/drawing/2014/main" id="{F227AAC3-3F95-47F8-A776-FCBEAF9D92B9}"/>
              </a:ext>
            </a:extLst>
          </p:cNvPr>
          <p:cNvSpPr/>
          <p:nvPr/>
        </p:nvSpPr>
        <p:spPr>
          <a:xfrm>
            <a:off x="5918540" y="790575"/>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CD876BAD-83EA-4A49-86E6-BE4AF657C781}"/>
              </a:ext>
            </a:extLst>
          </p:cNvPr>
          <p:cNvPicPr>
            <a:picLocks noChangeAspect="1"/>
          </p:cNvPicPr>
          <p:nvPr/>
        </p:nvPicPr>
        <p:blipFill>
          <a:blip r:embed="rId4"/>
          <a:stretch>
            <a:fillRect/>
          </a:stretch>
        </p:blipFill>
        <p:spPr>
          <a:xfrm rot="5400000">
            <a:off x="59531" y="-59532"/>
            <a:ext cx="2981326" cy="3100390"/>
          </a:xfrm>
          <a:prstGeom prst="rtTriangle">
            <a:avLst/>
          </a:prstGeom>
        </p:spPr>
      </p:pic>
      <p:sp>
        <p:nvSpPr>
          <p:cNvPr id="4" name="Rectangle 4"/>
          <p:cNvSpPr/>
          <p:nvPr/>
        </p:nvSpPr>
        <p:spPr>
          <a:xfrm>
            <a:off x="6175715" y="900494"/>
            <a:ext cx="2786678" cy="794956"/>
          </a:xfrm>
          <a:prstGeom prst="rect">
            <a:avLst/>
          </a:prstGeom>
        </p:spPr>
        <p:txBody>
          <a:bodyPr spcFirstLastPara="0" lIns="0" tIns="0" rIns="0" bIns="0" anchor="ctr"/>
          <a:lstStyle/>
          <a:p>
            <a:pPr hangingPunct="0">
              <a:lnSpc>
                <a:spcPct val="100000"/>
              </a:lnSpc>
            </a:pPr>
            <a:r>
              <a:rPr lang="en-US" sz="4400" b="1" dirty="0">
                <a:solidFill>
                  <a:srgbClr val="1C2831"/>
                </a:solidFill>
                <a:latin typeface="Lobster" panose="00000500000000000000" pitchFamily="2" charset="0"/>
              </a:rPr>
              <a:t>Water</a:t>
            </a:r>
            <a:endParaRPr sz="3200" b="1" dirty="0">
              <a:solidFill>
                <a:srgbClr val="1C2831"/>
              </a:solidFill>
              <a:latin typeface="Lobster" panose="00000500000000000000" pitchFamily="2" charset="0"/>
              <a:cs typeface="Arial"/>
            </a:endParaRPr>
          </a:p>
        </p:txBody>
      </p:sp>
      <p:sp>
        <p:nvSpPr>
          <p:cNvPr id="6" name="Rectangle 6"/>
          <p:cNvSpPr/>
          <p:nvPr/>
        </p:nvSpPr>
        <p:spPr>
          <a:xfrm>
            <a:off x="5923302" y="1944666"/>
            <a:ext cx="2919141" cy="2543175"/>
          </a:xfrm>
          <a:prstGeom prst="rect">
            <a:avLst/>
          </a:prstGeom>
        </p:spPr>
        <p:txBody>
          <a:bodyPr spcFirstLastPara="0" lIns="0" tIns="0" rIns="0" bIns="0" anchor="t"/>
          <a:lstStyle/>
          <a:p>
            <a:pPr marL="342900" indent="-342900" hangingPunct="0">
              <a:buFont typeface="Wingdings" panose="05000000000000000000" pitchFamily="2" charset="2"/>
              <a:buChar char="§"/>
            </a:pPr>
            <a:r>
              <a:rPr lang="en-US" sz="1600" dirty="0">
                <a:solidFill>
                  <a:schemeClr val="tx1">
                    <a:lumMod val="75000"/>
                    <a:lumOff val="25000"/>
                  </a:schemeClr>
                </a:solidFill>
                <a:latin typeface="Roboto" panose="02000000000000000000" pitchFamily="2" charset="0"/>
                <a:ea typeface="Roboto" panose="02000000000000000000" pitchFamily="2" charset="0"/>
              </a:rPr>
              <a:t>All water supplied to amenity areas is drinkable and filtered water is available in the kitchens on every floor to encourage hydration.</a:t>
            </a:r>
          </a:p>
        </p:txBody>
      </p:sp>
      <p:sp>
        <p:nvSpPr>
          <p:cNvPr id="9" name="TextBox 8">
            <a:extLst>
              <a:ext uri="{FF2B5EF4-FFF2-40B4-BE49-F238E27FC236}">
                <a16:creationId xmlns:a16="http://schemas.microsoft.com/office/drawing/2014/main" id="{172A6903-3885-4B1D-9463-B04E0DC00AAB}"/>
              </a:ext>
            </a:extLst>
          </p:cNvPr>
          <p:cNvSpPr txBox="1"/>
          <p:nvPr/>
        </p:nvSpPr>
        <p:spPr>
          <a:xfrm>
            <a:off x="-1" y="4866501"/>
            <a:ext cx="5175115"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https://archello.com/story/63461/attachments/photos-videos/4</a:t>
            </a:r>
          </a:p>
        </p:txBody>
      </p:sp>
      <p:pic>
        <p:nvPicPr>
          <p:cNvPr id="5" name="Picture 4">
            <a:extLst>
              <a:ext uri="{FF2B5EF4-FFF2-40B4-BE49-F238E27FC236}">
                <a16:creationId xmlns:a16="http://schemas.microsoft.com/office/drawing/2014/main" id="{AB9EF843-0508-AF8E-38E8-8285A5BD706B}"/>
              </a:ext>
            </a:extLst>
          </p:cNvPr>
          <p:cNvPicPr>
            <a:picLocks noChangeAspect="1"/>
          </p:cNvPicPr>
          <p:nvPr/>
        </p:nvPicPr>
        <p:blipFill>
          <a:blip r:embed="rId5"/>
          <a:stretch>
            <a:fillRect/>
          </a:stretch>
        </p:blipFill>
        <p:spPr>
          <a:xfrm>
            <a:off x="392551" y="382013"/>
            <a:ext cx="4782564" cy="4178862"/>
          </a:xfrm>
          <a:prstGeom prst="rect">
            <a:avLst/>
          </a:prstGeom>
        </p:spPr>
      </p:pic>
    </p:spTree>
    <p:custDataLst>
      <p:tags r:id="rId1"/>
    </p:custDataLst>
    <p:extLst>
      <p:ext uri="{BB962C8B-B14F-4D97-AF65-F5344CB8AC3E}">
        <p14:creationId xmlns:p14="http://schemas.microsoft.com/office/powerpoint/2010/main" val="3930024240"/>
      </p:ext>
    </p:extLst>
  </p:cSld>
  <p:clrMapOvr>
    <a:masterClrMapping/>
  </p:clrMapOvr>
  <mc:AlternateContent xmlns:mc="http://schemas.openxmlformats.org/markup-compatibility/2006">
    <mc:Choice xmlns:p14="http://schemas.microsoft.com/office/powerpoint/2010/main" Requires="p14">
      <p:transition spd="med" p14:dur="700" advClick="0" advTm="20400">
        <p:fade/>
      </p:transition>
    </mc:Choice>
    <mc:Fallback>
      <p:transition spd="med" advClick="0" advTm="204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17 copy 1"/>
        <p:cNvGrpSpPr/>
        <p:nvPr/>
      </p:nvGrpSpPr>
      <p:grpSpPr>
        <a:xfrm>
          <a:off x="0" y="0"/>
          <a:ext cx="0" cy="0"/>
          <a:chOff x="0" y="0"/>
          <a:chExt cx="0" cy="0"/>
        </a:xfrm>
      </p:grpSpPr>
      <p:pic>
        <p:nvPicPr>
          <p:cNvPr id="8" name="Picture 7">
            <a:extLst>
              <a:ext uri="{FF2B5EF4-FFF2-40B4-BE49-F238E27FC236}">
                <a16:creationId xmlns:a16="http://schemas.microsoft.com/office/drawing/2014/main" id="{3DB0AFBE-29A9-4BA5-BCE8-1A14C5E17DF7}"/>
              </a:ext>
            </a:extLst>
          </p:cNvPr>
          <p:cNvPicPr>
            <a:picLocks noChangeAspect="1"/>
          </p:cNvPicPr>
          <p:nvPr/>
        </p:nvPicPr>
        <p:blipFill>
          <a:blip r:embed="rId4"/>
          <a:stretch>
            <a:fillRect/>
          </a:stretch>
        </p:blipFill>
        <p:spPr>
          <a:xfrm rot="5400000">
            <a:off x="59531" y="-59532"/>
            <a:ext cx="2981326" cy="3100390"/>
          </a:xfrm>
          <a:prstGeom prst="rtTriangle">
            <a:avLst/>
          </a:prstGeom>
        </p:spPr>
      </p:pic>
      <p:sp>
        <p:nvSpPr>
          <p:cNvPr id="13" name="Half Frame 12">
            <a:extLst>
              <a:ext uri="{FF2B5EF4-FFF2-40B4-BE49-F238E27FC236}">
                <a16:creationId xmlns:a16="http://schemas.microsoft.com/office/drawing/2014/main" id="{A4D88862-E5D4-4B80-9493-300EEA465168}"/>
              </a:ext>
            </a:extLst>
          </p:cNvPr>
          <p:cNvSpPr/>
          <p:nvPr/>
        </p:nvSpPr>
        <p:spPr>
          <a:xfrm rot="10800000">
            <a:off x="8077200" y="408622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Shane Rounce"/>
          <p:cNvPicPr/>
          <p:nvPr/>
        </p:nvPicPr>
        <p:blipFill>
          <a:blip r:embed="rId5" cstate="print"/>
          <a:stretch>
            <a:fillRect/>
          </a:stretch>
        </p:blipFill>
        <p:spPr>
          <a:xfrm>
            <a:off x="0" y="671209"/>
            <a:ext cx="4105072" cy="3843642"/>
          </a:xfrm>
          <a:prstGeom prst="rect">
            <a:avLst/>
          </a:prstGeom>
          <a:ln w="12700">
            <a:noFill/>
          </a:ln>
        </p:spPr>
      </p:pic>
      <p:sp>
        <p:nvSpPr>
          <p:cNvPr id="5" name="Rectangle 6"/>
          <p:cNvSpPr/>
          <p:nvPr/>
        </p:nvSpPr>
        <p:spPr>
          <a:xfrm>
            <a:off x="4366388" y="1724805"/>
            <a:ext cx="4615687" cy="1933504"/>
          </a:xfrm>
          <a:prstGeom prst="rect">
            <a:avLst/>
          </a:prstGeom>
        </p:spPr>
        <p:txBody>
          <a:bodyPr spcFirstLastPara="0" lIns="0" tIns="0" rIns="0" bIns="0" anchor="ctr"/>
          <a:lstStyle/>
          <a:p>
            <a:pPr marL="342900" indent="-342900" hangingPunct="0">
              <a:buFont typeface="Wingdings" panose="05000000000000000000" pitchFamily="2" charset="2"/>
              <a:buChar char="§"/>
            </a:pPr>
            <a:r>
              <a:rPr lang="en-US" sz="1600" dirty="0">
                <a:solidFill>
                  <a:schemeClr val="tx1">
                    <a:lumMod val="75000"/>
                    <a:lumOff val="25000"/>
                  </a:schemeClr>
                </a:solidFill>
              </a:rPr>
              <a:t>Water quality tests are conducted periodically to ensure the highest standards are maintained.</a:t>
            </a:r>
            <a:endParaRPr sz="1600" dirty="0">
              <a:solidFill>
                <a:schemeClr val="tx1">
                  <a:lumMod val="75000"/>
                  <a:lumOff val="25000"/>
                </a:schemeClr>
              </a:solidFill>
            </a:endParaRPr>
          </a:p>
        </p:txBody>
      </p:sp>
      <p:sp>
        <p:nvSpPr>
          <p:cNvPr id="11" name="Half Frame 10">
            <a:extLst>
              <a:ext uri="{FF2B5EF4-FFF2-40B4-BE49-F238E27FC236}">
                <a16:creationId xmlns:a16="http://schemas.microsoft.com/office/drawing/2014/main" id="{38F91370-E3BD-48DC-A2E2-A45DD9DFE727}"/>
              </a:ext>
            </a:extLst>
          </p:cNvPr>
          <p:cNvSpPr/>
          <p:nvPr/>
        </p:nvSpPr>
        <p:spPr>
          <a:xfrm>
            <a:off x="4366388" y="109446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4">
            <a:extLst>
              <a:ext uri="{FF2B5EF4-FFF2-40B4-BE49-F238E27FC236}">
                <a16:creationId xmlns:a16="http://schemas.microsoft.com/office/drawing/2014/main" id="{86F958F0-AE0A-4A4C-9DFD-FD58BF530004}"/>
              </a:ext>
            </a:extLst>
          </p:cNvPr>
          <p:cNvSpPr/>
          <p:nvPr/>
        </p:nvSpPr>
        <p:spPr>
          <a:xfrm>
            <a:off x="4623563" y="1204385"/>
            <a:ext cx="2786678" cy="794956"/>
          </a:xfrm>
          <a:prstGeom prst="rect">
            <a:avLst/>
          </a:prstGeom>
        </p:spPr>
        <p:txBody>
          <a:bodyPr spcFirstLastPara="0" lIns="0" tIns="0" rIns="0" bIns="0" anchor="ctr"/>
          <a:lstStyle/>
          <a:p>
            <a:pPr hangingPunct="0">
              <a:lnSpc>
                <a:spcPct val="100000"/>
              </a:lnSpc>
            </a:pPr>
            <a:r>
              <a:rPr lang="en-US" sz="4400" b="1" dirty="0">
                <a:solidFill>
                  <a:srgbClr val="1C2831"/>
                </a:solidFill>
                <a:latin typeface="Lobster" panose="00000500000000000000" pitchFamily="2" charset="0"/>
              </a:rPr>
              <a:t>Water</a:t>
            </a:r>
            <a:endParaRPr sz="3200" b="1" dirty="0">
              <a:solidFill>
                <a:srgbClr val="1C2831"/>
              </a:solidFill>
              <a:latin typeface="Lobster" panose="00000500000000000000" pitchFamily="2" charset="0"/>
              <a:cs typeface="Arial"/>
            </a:endParaRPr>
          </a:p>
        </p:txBody>
      </p:sp>
      <p:sp>
        <p:nvSpPr>
          <p:cNvPr id="9" name="TextBox 8">
            <a:extLst>
              <a:ext uri="{FF2B5EF4-FFF2-40B4-BE49-F238E27FC236}">
                <a16:creationId xmlns:a16="http://schemas.microsoft.com/office/drawing/2014/main" id="{8BD5A816-6E09-4A9C-9C7C-672BECD47BBC}"/>
              </a:ext>
            </a:extLst>
          </p:cNvPr>
          <p:cNvSpPr txBox="1"/>
          <p:nvPr/>
        </p:nvSpPr>
        <p:spPr>
          <a:xfrm>
            <a:off x="0" y="4866501"/>
            <a:ext cx="5474576"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https://www.officelovin.com/2019/02/10/inside-the-crown-estates-new-london-coworking-space/</a:t>
            </a:r>
          </a:p>
        </p:txBody>
      </p:sp>
    </p:spTree>
    <p:custDataLst>
      <p:tags r:id="rId1"/>
    </p:custDataLst>
    <p:extLst>
      <p:ext uri="{BB962C8B-B14F-4D97-AF65-F5344CB8AC3E}">
        <p14:creationId xmlns:p14="http://schemas.microsoft.com/office/powerpoint/2010/main" val="3930024240"/>
      </p:ext>
    </p:extLst>
  </p:cSld>
  <p:clrMapOvr>
    <a:masterClrMapping/>
  </p:clrMapOvr>
  <mc:AlternateContent xmlns:mc="http://schemas.openxmlformats.org/markup-compatibility/2006">
    <mc:Choice xmlns:p14="http://schemas.microsoft.com/office/powerpoint/2010/main" Requires="p14">
      <p:transition spd="med" p14:dur="700" advClick="0" advTm="19056">
        <p:fade/>
      </p:transition>
    </mc:Choice>
    <mc:Fallback>
      <p:transition spd="med" advClick="0" advTm="19056">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Lake surronded by trees and hills">
            <a:extLst>
              <a:ext uri="{FF2B5EF4-FFF2-40B4-BE49-F238E27FC236}">
                <a16:creationId xmlns:a16="http://schemas.microsoft.com/office/drawing/2014/main" id="{F10178CA-47E1-4245-80C4-620DDB23C27F}"/>
              </a:ext>
            </a:extLst>
          </p:cNvPr>
          <p:cNvPicPr>
            <a:picLocks noGrp="1" noChangeAspect="1"/>
          </p:cNvPicPr>
          <p:nvPr>
            <p:ph type="pic" sz="quarter" idx="10"/>
          </p:nvPr>
        </p:nvPicPr>
        <p:blipFill>
          <a:blip r:embed="rId4"/>
          <a:stretch>
            <a:fillRect/>
          </a:stretch>
        </p:blipFill>
        <p:spPr>
          <a:xfrm>
            <a:off x="0" y="0"/>
            <a:ext cx="9144000" cy="5143500"/>
          </a:xfrm>
        </p:spPr>
      </p:pic>
      <p:sp>
        <p:nvSpPr>
          <p:cNvPr id="47" name="Title">
            <a:extLst>
              <a:ext uri="{FF2B5EF4-FFF2-40B4-BE49-F238E27FC236}">
                <a16:creationId xmlns:a16="http://schemas.microsoft.com/office/drawing/2014/main" id="{6435272C-F4B5-4BCB-A7FB-CACE06801C30}"/>
              </a:ext>
            </a:extLst>
          </p:cNvPr>
          <p:cNvSpPr txBox="1">
            <a:spLocks/>
          </p:cNvSpPr>
          <p:nvPr/>
        </p:nvSpPr>
        <p:spPr>
          <a:xfrm>
            <a:off x="5014913" y="4035507"/>
            <a:ext cx="4129087" cy="766395"/>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2100" b="1" kern="1200">
                <a:solidFill>
                  <a:schemeClr val="bg1"/>
                </a:solidFill>
                <a:latin typeface="+mj-lt"/>
                <a:ea typeface="+mj-ea"/>
                <a:cs typeface="+mj-cs"/>
              </a:defRPr>
            </a:lvl1pPr>
          </a:lstStyle>
          <a:p>
            <a:pPr hangingPunct="0">
              <a:lnSpc>
                <a:spcPct val="100000"/>
              </a:lnSpc>
            </a:pPr>
            <a:r>
              <a:rPr lang="en-US" sz="6000" dirty="0">
                <a:latin typeface="Lobster" panose="00000500000000000000" pitchFamily="2" charset="0"/>
                <a:ea typeface="+mn-ea"/>
                <a:cs typeface="Playlist Script"/>
              </a:rPr>
              <a:t>Nourishment</a:t>
            </a:r>
          </a:p>
        </p:txBody>
      </p:sp>
      <p:sp>
        <p:nvSpPr>
          <p:cNvPr id="48" name="Circle 3">
            <a:extLst>
              <a:ext uri="{FF2B5EF4-FFF2-40B4-BE49-F238E27FC236}">
                <a16:creationId xmlns:a16="http://schemas.microsoft.com/office/drawing/2014/main" id="{8C3D7932-F8D8-46F5-B9FF-D16BA1AEDFB6}"/>
              </a:ext>
            </a:extLst>
          </p:cNvPr>
          <p:cNvSpPr/>
          <p:nvPr/>
        </p:nvSpPr>
        <p:spPr>
          <a:xfrm>
            <a:off x="4501097" y="4147129"/>
            <a:ext cx="486000" cy="486000"/>
          </a:xfrm>
          <a:prstGeom prst="ellipse">
            <a:avLst/>
          </a:prstGeom>
          <a:solidFill>
            <a:schemeClr val="bg1"/>
          </a:solidFill>
          <a:ln w="41275">
            <a:solidFill>
              <a:srgbClr val="4142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3</a:t>
            </a:r>
            <a:endParaRPr lang="ru-RU" sz="1600" b="1" dirty="0">
              <a:solidFill>
                <a:schemeClr val="tx1"/>
              </a:solidFill>
            </a:endParaRPr>
          </a:p>
        </p:txBody>
      </p:sp>
      <p:pic>
        <p:nvPicPr>
          <p:cNvPr id="2" name="Picture 1">
            <a:extLst>
              <a:ext uri="{FF2B5EF4-FFF2-40B4-BE49-F238E27FC236}">
                <a16:creationId xmlns:a16="http://schemas.microsoft.com/office/drawing/2014/main" id="{52E2EABF-64E4-48DE-95FF-AD3E41CCC538}"/>
              </a:ext>
            </a:extLst>
          </p:cNvPr>
          <p:cNvPicPr>
            <a:picLocks noChangeAspect="1"/>
          </p:cNvPicPr>
          <p:nvPr/>
        </p:nvPicPr>
        <p:blipFill>
          <a:blip r:embed="rId5"/>
          <a:stretch>
            <a:fillRect/>
          </a:stretch>
        </p:blipFill>
        <p:spPr>
          <a:xfrm>
            <a:off x="0" y="55544"/>
            <a:ext cx="9144000" cy="5087956"/>
          </a:xfrm>
          <a:prstGeom prst="rect">
            <a:avLst/>
          </a:prstGeom>
        </p:spPr>
      </p:pic>
    </p:spTree>
    <p:custDataLst>
      <p:tags r:id="rId1"/>
    </p:custDataLst>
    <p:extLst>
      <p:ext uri="{BB962C8B-B14F-4D97-AF65-F5344CB8AC3E}">
        <p14:creationId xmlns:p14="http://schemas.microsoft.com/office/powerpoint/2010/main" val="438546823"/>
      </p:ext>
    </p:extLst>
  </p:cSld>
  <p:clrMapOvr>
    <a:masterClrMapping/>
  </p:clrMapOvr>
  <mc:AlternateContent xmlns:mc="http://schemas.openxmlformats.org/markup-compatibility/2006">
    <mc:Choice xmlns:p14="http://schemas.microsoft.com/office/powerpoint/2010/main" Requires="p14">
      <p:transition spd="slow" p14:dur="3400" advClick="0" advTm="38144">
        <p14:reveal/>
      </p:transition>
    </mc:Choice>
    <mc:Fallback>
      <p:transition spd="slow" advClick="0" advTm="38144">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lide 17 copy 1"/>
        <p:cNvGrpSpPr/>
        <p:nvPr/>
      </p:nvGrpSpPr>
      <p:grpSpPr>
        <a:xfrm>
          <a:off x="0" y="0"/>
          <a:ext cx="0" cy="0"/>
          <a:chOff x="0" y="0"/>
          <a:chExt cx="0" cy="0"/>
        </a:xfrm>
      </p:grpSpPr>
      <p:pic>
        <p:nvPicPr>
          <p:cNvPr id="8" name="Picture 7">
            <a:extLst>
              <a:ext uri="{FF2B5EF4-FFF2-40B4-BE49-F238E27FC236}">
                <a16:creationId xmlns:a16="http://schemas.microsoft.com/office/drawing/2014/main" id="{3DB0AFBE-29A9-4BA5-BCE8-1A14C5E17DF7}"/>
              </a:ext>
            </a:extLst>
          </p:cNvPr>
          <p:cNvPicPr>
            <a:picLocks noChangeAspect="1"/>
          </p:cNvPicPr>
          <p:nvPr/>
        </p:nvPicPr>
        <p:blipFill>
          <a:blip r:embed="rId4"/>
          <a:stretch>
            <a:fillRect/>
          </a:stretch>
        </p:blipFill>
        <p:spPr>
          <a:xfrm rot="5400000">
            <a:off x="59531" y="-59532"/>
            <a:ext cx="2981326" cy="3100390"/>
          </a:xfrm>
          <a:prstGeom prst="rtTriangle">
            <a:avLst/>
          </a:prstGeom>
        </p:spPr>
      </p:pic>
      <p:sp>
        <p:nvSpPr>
          <p:cNvPr id="13" name="Half Frame 12">
            <a:extLst>
              <a:ext uri="{FF2B5EF4-FFF2-40B4-BE49-F238E27FC236}">
                <a16:creationId xmlns:a16="http://schemas.microsoft.com/office/drawing/2014/main" id="{A4D88862-E5D4-4B80-9493-300EEA465168}"/>
              </a:ext>
            </a:extLst>
          </p:cNvPr>
          <p:cNvSpPr/>
          <p:nvPr/>
        </p:nvSpPr>
        <p:spPr>
          <a:xfrm rot="10800000">
            <a:off x="8077200" y="408622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6"/>
          <p:cNvSpPr/>
          <p:nvPr/>
        </p:nvSpPr>
        <p:spPr>
          <a:xfrm>
            <a:off x="5271060" y="1742638"/>
            <a:ext cx="3658930" cy="1933504"/>
          </a:xfrm>
          <a:prstGeom prst="rect">
            <a:avLst/>
          </a:prstGeom>
        </p:spPr>
        <p:txBody>
          <a:bodyPr spcFirstLastPara="0" lIns="0" tIns="0" rIns="0" bIns="0" anchor="ctr"/>
          <a:lstStyle/>
          <a:p>
            <a:pPr marL="342900" indent="-342900" hangingPunct="0">
              <a:buFont typeface="Wingdings" panose="05000000000000000000" pitchFamily="2" charset="2"/>
              <a:buChar char="§"/>
            </a:pPr>
            <a:r>
              <a:rPr lang="en-US" sz="1600" dirty="0">
                <a:solidFill>
                  <a:schemeClr val="tx1">
                    <a:lumMod val="75000"/>
                    <a:lumOff val="25000"/>
                  </a:schemeClr>
                </a:solidFill>
              </a:rPr>
              <a:t>Complimentary fruit provided for members.</a:t>
            </a:r>
          </a:p>
        </p:txBody>
      </p:sp>
      <p:sp>
        <p:nvSpPr>
          <p:cNvPr id="11" name="Half Frame 10">
            <a:extLst>
              <a:ext uri="{FF2B5EF4-FFF2-40B4-BE49-F238E27FC236}">
                <a16:creationId xmlns:a16="http://schemas.microsoft.com/office/drawing/2014/main" id="{38F91370-E3BD-48DC-A2E2-A45DD9DFE727}"/>
              </a:ext>
            </a:extLst>
          </p:cNvPr>
          <p:cNvSpPr/>
          <p:nvPr/>
        </p:nvSpPr>
        <p:spPr>
          <a:xfrm>
            <a:off x="5271060" y="1113921"/>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BD5A816-6E09-4A9C-9C7C-672BECD47BBC}"/>
              </a:ext>
            </a:extLst>
          </p:cNvPr>
          <p:cNvSpPr txBox="1"/>
          <p:nvPr/>
        </p:nvSpPr>
        <p:spPr>
          <a:xfrm>
            <a:off x="-1" y="4866501"/>
            <a:ext cx="5009745"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https://oneheddonstreet.com/</a:t>
            </a:r>
          </a:p>
        </p:txBody>
      </p:sp>
      <p:sp>
        <p:nvSpPr>
          <p:cNvPr id="2" name="Rectangle 1">
            <a:extLst>
              <a:ext uri="{FF2B5EF4-FFF2-40B4-BE49-F238E27FC236}">
                <a16:creationId xmlns:a16="http://schemas.microsoft.com/office/drawing/2014/main" id="{C4DB1DB0-1948-35E4-9D6A-0BFB7852193C}"/>
              </a:ext>
            </a:extLst>
          </p:cNvPr>
          <p:cNvSpPr/>
          <p:nvPr/>
        </p:nvSpPr>
        <p:spPr>
          <a:xfrm>
            <a:off x="5633557" y="1316343"/>
            <a:ext cx="2936511"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Nourishment</a:t>
            </a:r>
            <a:endParaRPr lang="en-US" sz="4400" b="1" dirty="0">
              <a:solidFill>
                <a:srgbClr val="1C2831"/>
              </a:solidFill>
              <a:latin typeface="Lobster" panose="00000500000000000000" pitchFamily="2" charset="0"/>
              <a:cs typeface="Arial"/>
            </a:endParaRPr>
          </a:p>
        </p:txBody>
      </p:sp>
      <p:pic>
        <p:nvPicPr>
          <p:cNvPr id="3" name="Picture 2">
            <a:extLst>
              <a:ext uri="{FF2B5EF4-FFF2-40B4-BE49-F238E27FC236}">
                <a16:creationId xmlns:a16="http://schemas.microsoft.com/office/drawing/2014/main" id="{96B7B37C-4763-E958-133F-A5A82349A7C6}"/>
              </a:ext>
            </a:extLst>
          </p:cNvPr>
          <p:cNvPicPr>
            <a:picLocks noChangeAspect="1"/>
          </p:cNvPicPr>
          <p:nvPr/>
        </p:nvPicPr>
        <p:blipFill>
          <a:blip r:embed="rId5"/>
          <a:stretch>
            <a:fillRect/>
          </a:stretch>
        </p:blipFill>
        <p:spPr>
          <a:xfrm>
            <a:off x="-1" y="901834"/>
            <a:ext cx="5009746" cy="3339831"/>
          </a:xfrm>
          <a:prstGeom prst="rect">
            <a:avLst/>
          </a:prstGeom>
        </p:spPr>
      </p:pic>
    </p:spTree>
    <p:custDataLst>
      <p:tags r:id="rId1"/>
    </p:custDataLst>
    <p:extLst>
      <p:ext uri="{BB962C8B-B14F-4D97-AF65-F5344CB8AC3E}">
        <p14:creationId xmlns:p14="http://schemas.microsoft.com/office/powerpoint/2010/main" val="3303391321"/>
      </p:ext>
    </p:extLst>
  </p:cSld>
  <p:clrMapOvr>
    <a:masterClrMapping/>
  </p:clrMapOvr>
  <mc:AlternateContent xmlns:mc="http://schemas.openxmlformats.org/markup-compatibility/2006">
    <mc:Choice xmlns:p14="http://schemas.microsoft.com/office/powerpoint/2010/main" Requires="p14">
      <p:transition spd="med" p14:dur="700" advClick="0" advTm="19056">
        <p:fade/>
      </p:transition>
    </mc:Choice>
    <mc:Fallback>
      <p:transition spd="med" advClick="0" advTm="19056">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lide 17 copy 1"/>
        <p:cNvGrpSpPr/>
        <p:nvPr/>
      </p:nvGrpSpPr>
      <p:grpSpPr>
        <a:xfrm>
          <a:off x="0" y="0"/>
          <a:ext cx="0" cy="0"/>
          <a:chOff x="0" y="0"/>
          <a:chExt cx="0" cy="0"/>
        </a:xfrm>
      </p:grpSpPr>
      <p:sp>
        <p:nvSpPr>
          <p:cNvPr id="13" name="Half Frame 12">
            <a:extLst>
              <a:ext uri="{FF2B5EF4-FFF2-40B4-BE49-F238E27FC236}">
                <a16:creationId xmlns:a16="http://schemas.microsoft.com/office/drawing/2014/main" id="{A4D88862-E5D4-4B80-9493-300EEA465168}"/>
              </a:ext>
            </a:extLst>
          </p:cNvPr>
          <p:cNvSpPr/>
          <p:nvPr/>
        </p:nvSpPr>
        <p:spPr>
          <a:xfrm rot="10800000">
            <a:off x="8077200" y="408622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6"/>
          <p:cNvSpPr/>
          <p:nvPr/>
        </p:nvSpPr>
        <p:spPr>
          <a:xfrm>
            <a:off x="5222422" y="1749325"/>
            <a:ext cx="2936511" cy="1933504"/>
          </a:xfrm>
          <a:prstGeom prst="rect">
            <a:avLst/>
          </a:prstGeom>
        </p:spPr>
        <p:txBody>
          <a:bodyPr spcFirstLastPara="0" lIns="0" tIns="0" rIns="0" bIns="0" anchor="ctr"/>
          <a:lstStyle/>
          <a:p>
            <a:pPr marL="342900" indent="-342900" hangingPunct="0">
              <a:buFont typeface="Wingdings" panose="05000000000000000000" pitchFamily="2" charset="2"/>
              <a:buChar char="§"/>
            </a:pPr>
            <a:r>
              <a:rPr lang="en-US" sz="1600" dirty="0">
                <a:solidFill>
                  <a:schemeClr val="tx1">
                    <a:lumMod val="75000"/>
                    <a:lumOff val="25000"/>
                  </a:schemeClr>
                </a:solidFill>
              </a:rPr>
              <a:t>Nutritional Information and Special Diets</a:t>
            </a:r>
          </a:p>
        </p:txBody>
      </p:sp>
      <p:sp>
        <p:nvSpPr>
          <p:cNvPr id="11" name="Half Frame 10">
            <a:extLst>
              <a:ext uri="{FF2B5EF4-FFF2-40B4-BE49-F238E27FC236}">
                <a16:creationId xmlns:a16="http://schemas.microsoft.com/office/drawing/2014/main" id="{38F91370-E3BD-48DC-A2E2-A45DD9DFE727}"/>
              </a:ext>
            </a:extLst>
          </p:cNvPr>
          <p:cNvSpPr/>
          <p:nvPr/>
        </p:nvSpPr>
        <p:spPr>
          <a:xfrm>
            <a:off x="5222422" y="84445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BD5A816-6E09-4A9C-9C7C-672BECD47BBC}"/>
              </a:ext>
            </a:extLst>
          </p:cNvPr>
          <p:cNvSpPr txBox="1"/>
          <p:nvPr/>
        </p:nvSpPr>
        <p:spPr>
          <a:xfrm>
            <a:off x="0" y="4866501"/>
            <a:ext cx="4836580"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https://opentextbooks.clemson.edu/hlth4150spring2020/chapter/food-and-calories/</a:t>
            </a:r>
          </a:p>
        </p:txBody>
      </p:sp>
      <p:sp>
        <p:nvSpPr>
          <p:cNvPr id="2" name="Rectangle 1">
            <a:extLst>
              <a:ext uri="{FF2B5EF4-FFF2-40B4-BE49-F238E27FC236}">
                <a16:creationId xmlns:a16="http://schemas.microsoft.com/office/drawing/2014/main" id="{C4DB1DB0-1948-35E4-9D6A-0BFB7852193C}"/>
              </a:ext>
            </a:extLst>
          </p:cNvPr>
          <p:cNvSpPr/>
          <p:nvPr/>
        </p:nvSpPr>
        <p:spPr>
          <a:xfrm>
            <a:off x="5584919" y="1046872"/>
            <a:ext cx="2936511"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Nourishment</a:t>
            </a:r>
            <a:endParaRPr lang="en-US" sz="4400" b="1" dirty="0">
              <a:solidFill>
                <a:srgbClr val="1C2831"/>
              </a:solidFill>
              <a:latin typeface="Lobster" panose="00000500000000000000" pitchFamily="2" charset="0"/>
              <a:cs typeface="Arial"/>
            </a:endParaRPr>
          </a:p>
        </p:txBody>
      </p:sp>
      <p:pic>
        <p:nvPicPr>
          <p:cNvPr id="3" name="Picture 2">
            <a:extLst>
              <a:ext uri="{FF2B5EF4-FFF2-40B4-BE49-F238E27FC236}">
                <a16:creationId xmlns:a16="http://schemas.microsoft.com/office/drawing/2014/main" id="{8AA78302-185A-3145-0BF9-BB33941A402B}"/>
              </a:ext>
            </a:extLst>
          </p:cNvPr>
          <p:cNvPicPr>
            <a:picLocks noChangeAspect="1"/>
          </p:cNvPicPr>
          <p:nvPr/>
        </p:nvPicPr>
        <p:blipFill>
          <a:blip r:embed="rId4"/>
          <a:stretch>
            <a:fillRect/>
          </a:stretch>
        </p:blipFill>
        <p:spPr>
          <a:xfrm>
            <a:off x="127430" y="844450"/>
            <a:ext cx="4900256" cy="3137525"/>
          </a:xfrm>
          <a:prstGeom prst="rect">
            <a:avLst/>
          </a:prstGeom>
        </p:spPr>
      </p:pic>
    </p:spTree>
    <p:custDataLst>
      <p:tags r:id="rId1"/>
    </p:custDataLst>
    <p:extLst>
      <p:ext uri="{BB962C8B-B14F-4D97-AF65-F5344CB8AC3E}">
        <p14:creationId xmlns:p14="http://schemas.microsoft.com/office/powerpoint/2010/main" val="318432839"/>
      </p:ext>
    </p:extLst>
  </p:cSld>
  <p:clrMapOvr>
    <a:masterClrMapping/>
  </p:clrMapOvr>
  <mc:AlternateContent xmlns:mc="http://schemas.openxmlformats.org/markup-compatibility/2006">
    <mc:Choice xmlns:p14="http://schemas.microsoft.com/office/powerpoint/2010/main" Requires="p14">
      <p:transition spd="med" p14:dur="700" advClick="0" advTm="19056">
        <p:fade/>
      </p:transition>
    </mc:Choice>
    <mc:Fallback>
      <p:transition spd="med" advClick="0" advTm="19056">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lide 17 copy 1"/>
        <p:cNvGrpSpPr/>
        <p:nvPr/>
      </p:nvGrpSpPr>
      <p:grpSpPr>
        <a:xfrm>
          <a:off x="0" y="0"/>
          <a:ext cx="0" cy="0"/>
          <a:chOff x="0" y="0"/>
          <a:chExt cx="0" cy="0"/>
        </a:xfrm>
      </p:grpSpPr>
      <p:pic>
        <p:nvPicPr>
          <p:cNvPr id="8" name="Picture 7">
            <a:extLst>
              <a:ext uri="{FF2B5EF4-FFF2-40B4-BE49-F238E27FC236}">
                <a16:creationId xmlns:a16="http://schemas.microsoft.com/office/drawing/2014/main" id="{3DB0AFBE-29A9-4BA5-BCE8-1A14C5E17DF7}"/>
              </a:ext>
            </a:extLst>
          </p:cNvPr>
          <p:cNvPicPr>
            <a:picLocks noChangeAspect="1"/>
          </p:cNvPicPr>
          <p:nvPr/>
        </p:nvPicPr>
        <p:blipFill>
          <a:blip r:embed="rId4"/>
          <a:stretch>
            <a:fillRect/>
          </a:stretch>
        </p:blipFill>
        <p:spPr>
          <a:xfrm rot="5400000">
            <a:off x="59531" y="-59532"/>
            <a:ext cx="2981326" cy="3100390"/>
          </a:xfrm>
          <a:prstGeom prst="rtTriangle">
            <a:avLst/>
          </a:prstGeom>
        </p:spPr>
      </p:pic>
      <p:sp>
        <p:nvSpPr>
          <p:cNvPr id="13" name="Half Frame 12">
            <a:extLst>
              <a:ext uri="{FF2B5EF4-FFF2-40B4-BE49-F238E27FC236}">
                <a16:creationId xmlns:a16="http://schemas.microsoft.com/office/drawing/2014/main" id="{A4D88862-E5D4-4B80-9493-300EEA465168}"/>
              </a:ext>
            </a:extLst>
          </p:cNvPr>
          <p:cNvSpPr/>
          <p:nvPr/>
        </p:nvSpPr>
        <p:spPr>
          <a:xfrm rot="10800000">
            <a:off x="8077200" y="408622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6"/>
          <p:cNvSpPr/>
          <p:nvPr/>
        </p:nvSpPr>
        <p:spPr>
          <a:xfrm>
            <a:off x="5271060" y="1742638"/>
            <a:ext cx="3658930" cy="1933504"/>
          </a:xfrm>
          <a:prstGeom prst="rect">
            <a:avLst/>
          </a:prstGeom>
        </p:spPr>
        <p:txBody>
          <a:bodyPr spcFirstLastPara="0" lIns="0" tIns="0" rIns="0" bIns="0" anchor="ctr"/>
          <a:lstStyle/>
          <a:p>
            <a:pPr marL="342900" indent="-342900" hangingPunct="0">
              <a:buFont typeface="Wingdings" panose="05000000000000000000" pitchFamily="2" charset="2"/>
              <a:buChar char="§"/>
            </a:pPr>
            <a:r>
              <a:rPr lang="en-US" sz="1600" dirty="0">
                <a:solidFill>
                  <a:schemeClr val="tx1">
                    <a:lumMod val="75000"/>
                    <a:lumOff val="25000"/>
                  </a:schemeClr>
                </a:solidFill>
              </a:rPr>
              <a:t>Provided communal eating spaces to encourage mindful eating behaviors and socialization. </a:t>
            </a:r>
          </a:p>
        </p:txBody>
      </p:sp>
      <p:sp>
        <p:nvSpPr>
          <p:cNvPr id="11" name="Half Frame 10">
            <a:extLst>
              <a:ext uri="{FF2B5EF4-FFF2-40B4-BE49-F238E27FC236}">
                <a16:creationId xmlns:a16="http://schemas.microsoft.com/office/drawing/2014/main" id="{38F91370-E3BD-48DC-A2E2-A45DD9DFE727}"/>
              </a:ext>
            </a:extLst>
          </p:cNvPr>
          <p:cNvSpPr/>
          <p:nvPr/>
        </p:nvSpPr>
        <p:spPr>
          <a:xfrm>
            <a:off x="5271060" y="1113921"/>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BD5A816-6E09-4A9C-9C7C-672BECD47BBC}"/>
              </a:ext>
            </a:extLst>
          </p:cNvPr>
          <p:cNvSpPr txBox="1"/>
          <p:nvPr/>
        </p:nvSpPr>
        <p:spPr>
          <a:xfrm>
            <a:off x="-1" y="4866501"/>
            <a:ext cx="5009745"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https://oneheddonstreet.com/</a:t>
            </a:r>
          </a:p>
        </p:txBody>
      </p:sp>
      <p:sp>
        <p:nvSpPr>
          <p:cNvPr id="2" name="Rectangle 1">
            <a:extLst>
              <a:ext uri="{FF2B5EF4-FFF2-40B4-BE49-F238E27FC236}">
                <a16:creationId xmlns:a16="http://schemas.microsoft.com/office/drawing/2014/main" id="{C4DB1DB0-1948-35E4-9D6A-0BFB7852193C}"/>
              </a:ext>
            </a:extLst>
          </p:cNvPr>
          <p:cNvSpPr/>
          <p:nvPr/>
        </p:nvSpPr>
        <p:spPr>
          <a:xfrm>
            <a:off x="5633557" y="1316343"/>
            <a:ext cx="2936511"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Nourishment</a:t>
            </a:r>
            <a:endParaRPr lang="en-US" sz="4400" b="1" dirty="0">
              <a:solidFill>
                <a:srgbClr val="1C2831"/>
              </a:solidFill>
              <a:latin typeface="Lobster" panose="00000500000000000000" pitchFamily="2" charset="0"/>
              <a:cs typeface="Arial"/>
            </a:endParaRPr>
          </a:p>
        </p:txBody>
      </p:sp>
      <p:pic>
        <p:nvPicPr>
          <p:cNvPr id="4" name="Picture 3">
            <a:extLst>
              <a:ext uri="{FF2B5EF4-FFF2-40B4-BE49-F238E27FC236}">
                <a16:creationId xmlns:a16="http://schemas.microsoft.com/office/drawing/2014/main" id="{541CAED4-9B49-65C1-045D-BB9900F27359}"/>
              </a:ext>
            </a:extLst>
          </p:cNvPr>
          <p:cNvPicPr>
            <a:picLocks noChangeAspect="1"/>
          </p:cNvPicPr>
          <p:nvPr/>
        </p:nvPicPr>
        <p:blipFill>
          <a:blip r:embed="rId5"/>
          <a:stretch>
            <a:fillRect/>
          </a:stretch>
        </p:blipFill>
        <p:spPr>
          <a:xfrm>
            <a:off x="2840" y="812505"/>
            <a:ext cx="5006904" cy="3338588"/>
          </a:xfrm>
          <a:prstGeom prst="rect">
            <a:avLst/>
          </a:prstGeom>
        </p:spPr>
      </p:pic>
    </p:spTree>
    <p:custDataLst>
      <p:tags r:id="rId1"/>
    </p:custDataLst>
    <p:extLst>
      <p:ext uri="{BB962C8B-B14F-4D97-AF65-F5344CB8AC3E}">
        <p14:creationId xmlns:p14="http://schemas.microsoft.com/office/powerpoint/2010/main" val="266750605"/>
      </p:ext>
    </p:extLst>
  </p:cSld>
  <p:clrMapOvr>
    <a:masterClrMapping/>
  </p:clrMapOvr>
  <mc:AlternateContent xmlns:mc="http://schemas.openxmlformats.org/markup-compatibility/2006">
    <mc:Choice xmlns:p14="http://schemas.microsoft.com/office/powerpoint/2010/main" Requires="p14">
      <p:transition spd="med" p14:dur="700" advClick="0" advTm="19056">
        <p:fade/>
      </p:transition>
    </mc:Choice>
    <mc:Fallback>
      <p:transition spd="med" advClick="0" advTm="19056">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lide 17 copy 1"/>
        <p:cNvGrpSpPr/>
        <p:nvPr/>
      </p:nvGrpSpPr>
      <p:grpSpPr>
        <a:xfrm>
          <a:off x="0" y="0"/>
          <a:ext cx="0" cy="0"/>
          <a:chOff x="0" y="0"/>
          <a:chExt cx="0" cy="0"/>
        </a:xfrm>
      </p:grpSpPr>
      <p:pic>
        <p:nvPicPr>
          <p:cNvPr id="8" name="Picture 7">
            <a:extLst>
              <a:ext uri="{FF2B5EF4-FFF2-40B4-BE49-F238E27FC236}">
                <a16:creationId xmlns:a16="http://schemas.microsoft.com/office/drawing/2014/main" id="{3DB0AFBE-29A9-4BA5-BCE8-1A14C5E17DF7}"/>
              </a:ext>
            </a:extLst>
          </p:cNvPr>
          <p:cNvPicPr>
            <a:picLocks noChangeAspect="1"/>
          </p:cNvPicPr>
          <p:nvPr/>
        </p:nvPicPr>
        <p:blipFill>
          <a:blip r:embed="rId4"/>
          <a:stretch>
            <a:fillRect/>
          </a:stretch>
        </p:blipFill>
        <p:spPr>
          <a:xfrm rot="5400000">
            <a:off x="59531" y="-59532"/>
            <a:ext cx="2981326" cy="3100390"/>
          </a:xfrm>
          <a:prstGeom prst="rtTriangle">
            <a:avLst/>
          </a:prstGeom>
        </p:spPr>
      </p:pic>
      <p:sp>
        <p:nvSpPr>
          <p:cNvPr id="13" name="Half Frame 12">
            <a:extLst>
              <a:ext uri="{FF2B5EF4-FFF2-40B4-BE49-F238E27FC236}">
                <a16:creationId xmlns:a16="http://schemas.microsoft.com/office/drawing/2014/main" id="{A4D88862-E5D4-4B80-9493-300EEA465168}"/>
              </a:ext>
            </a:extLst>
          </p:cNvPr>
          <p:cNvSpPr/>
          <p:nvPr/>
        </p:nvSpPr>
        <p:spPr>
          <a:xfrm rot="10800000">
            <a:off x="8077200" y="408622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6"/>
          <p:cNvSpPr/>
          <p:nvPr/>
        </p:nvSpPr>
        <p:spPr>
          <a:xfrm>
            <a:off x="5134874" y="1918579"/>
            <a:ext cx="3299008" cy="1933504"/>
          </a:xfrm>
          <a:prstGeom prst="rect">
            <a:avLst/>
          </a:prstGeom>
        </p:spPr>
        <p:txBody>
          <a:bodyPr spcFirstLastPara="0" lIns="0" tIns="0" rIns="0" bIns="0" anchor="ctr"/>
          <a:lstStyle/>
          <a:p>
            <a:pPr marL="342900" indent="-342900" hangingPunct="0">
              <a:buFont typeface="Wingdings" panose="05000000000000000000" pitchFamily="2" charset="2"/>
              <a:buChar char="§"/>
            </a:pPr>
            <a:r>
              <a:rPr lang="en-US" sz="1600" dirty="0">
                <a:solidFill>
                  <a:schemeClr val="tx1">
                    <a:lumMod val="75000"/>
                    <a:lumOff val="25000"/>
                  </a:schemeClr>
                </a:solidFill>
              </a:rPr>
              <a:t>Emphasis On Locally Sourced, Organic Produce</a:t>
            </a:r>
          </a:p>
        </p:txBody>
      </p:sp>
      <p:sp>
        <p:nvSpPr>
          <p:cNvPr id="11" name="Half Frame 10">
            <a:extLst>
              <a:ext uri="{FF2B5EF4-FFF2-40B4-BE49-F238E27FC236}">
                <a16:creationId xmlns:a16="http://schemas.microsoft.com/office/drawing/2014/main" id="{38F91370-E3BD-48DC-A2E2-A45DD9DFE727}"/>
              </a:ext>
            </a:extLst>
          </p:cNvPr>
          <p:cNvSpPr/>
          <p:nvPr/>
        </p:nvSpPr>
        <p:spPr>
          <a:xfrm>
            <a:off x="5134873" y="128824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BD5A816-6E09-4A9C-9C7C-672BECD47BBC}"/>
              </a:ext>
            </a:extLst>
          </p:cNvPr>
          <p:cNvSpPr txBox="1"/>
          <p:nvPr/>
        </p:nvSpPr>
        <p:spPr>
          <a:xfrm>
            <a:off x="0" y="4866501"/>
            <a:ext cx="4589718"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https://www.colorado.edu/ecenter/2021/03/17/positive-impact-organic-foods</a:t>
            </a:r>
          </a:p>
        </p:txBody>
      </p:sp>
      <p:sp>
        <p:nvSpPr>
          <p:cNvPr id="2" name="Rectangle 1">
            <a:extLst>
              <a:ext uri="{FF2B5EF4-FFF2-40B4-BE49-F238E27FC236}">
                <a16:creationId xmlns:a16="http://schemas.microsoft.com/office/drawing/2014/main" id="{C4DB1DB0-1948-35E4-9D6A-0BFB7852193C}"/>
              </a:ext>
            </a:extLst>
          </p:cNvPr>
          <p:cNvSpPr/>
          <p:nvPr/>
        </p:nvSpPr>
        <p:spPr>
          <a:xfrm>
            <a:off x="5497370" y="1490662"/>
            <a:ext cx="2936511"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Nourishment</a:t>
            </a:r>
            <a:endParaRPr lang="en-US" sz="4400" b="1" dirty="0">
              <a:solidFill>
                <a:srgbClr val="1C2831"/>
              </a:solidFill>
              <a:latin typeface="Lobster" panose="00000500000000000000" pitchFamily="2" charset="0"/>
              <a:cs typeface="Arial"/>
            </a:endParaRPr>
          </a:p>
        </p:txBody>
      </p:sp>
      <p:pic>
        <p:nvPicPr>
          <p:cNvPr id="3" name="Picture 2">
            <a:extLst>
              <a:ext uri="{FF2B5EF4-FFF2-40B4-BE49-F238E27FC236}">
                <a16:creationId xmlns:a16="http://schemas.microsoft.com/office/drawing/2014/main" id="{F08340BC-1D88-6CEA-CCB4-B10A71FDBD47}"/>
              </a:ext>
            </a:extLst>
          </p:cNvPr>
          <p:cNvPicPr>
            <a:picLocks noChangeAspect="1"/>
          </p:cNvPicPr>
          <p:nvPr/>
        </p:nvPicPr>
        <p:blipFill>
          <a:blip r:embed="rId5"/>
          <a:stretch>
            <a:fillRect/>
          </a:stretch>
        </p:blipFill>
        <p:spPr>
          <a:xfrm>
            <a:off x="-1" y="944007"/>
            <a:ext cx="4893014" cy="3255485"/>
          </a:xfrm>
          <a:prstGeom prst="rect">
            <a:avLst/>
          </a:prstGeom>
        </p:spPr>
      </p:pic>
    </p:spTree>
    <p:custDataLst>
      <p:tags r:id="rId1"/>
    </p:custDataLst>
    <p:extLst>
      <p:ext uri="{BB962C8B-B14F-4D97-AF65-F5344CB8AC3E}">
        <p14:creationId xmlns:p14="http://schemas.microsoft.com/office/powerpoint/2010/main" val="1665776470"/>
      </p:ext>
    </p:extLst>
  </p:cSld>
  <p:clrMapOvr>
    <a:masterClrMapping/>
  </p:clrMapOvr>
  <mc:AlternateContent xmlns:mc="http://schemas.openxmlformats.org/markup-compatibility/2006">
    <mc:Choice xmlns:p14="http://schemas.microsoft.com/office/powerpoint/2010/main" Requires="p14">
      <p:transition spd="med" p14:dur="700" advClick="0" advTm="19056">
        <p:fade/>
      </p:transition>
    </mc:Choice>
    <mc:Fallback>
      <p:transition spd="med" advClick="0" advTm="19056">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lide 17 copy 1"/>
        <p:cNvGrpSpPr/>
        <p:nvPr/>
      </p:nvGrpSpPr>
      <p:grpSpPr>
        <a:xfrm>
          <a:off x="0" y="0"/>
          <a:ext cx="0" cy="0"/>
          <a:chOff x="0" y="0"/>
          <a:chExt cx="0" cy="0"/>
        </a:xfrm>
      </p:grpSpPr>
      <p:pic>
        <p:nvPicPr>
          <p:cNvPr id="8" name="Picture 7">
            <a:extLst>
              <a:ext uri="{FF2B5EF4-FFF2-40B4-BE49-F238E27FC236}">
                <a16:creationId xmlns:a16="http://schemas.microsoft.com/office/drawing/2014/main" id="{3DB0AFBE-29A9-4BA5-BCE8-1A14C5E17DF7}"/>
              </a:ext>
            </a:extLst>
          </p:cNvPr>
          <p:cNvPicPr>
            <a:picLocks noChangeAspect="1"/>
          </p:cNvPicPr>
          <p:nvPr/>
        </p:nvPicPr>
        <p:blipFill>
          <a:blip r:embed="rId4"/>
          <a:stretch>
            <a:fillRect/>
          </a:stretch>
        </p:blipFill>
        <p:spPr>
          <a:xfrm rot="5400000">
            <a:off x="59531" y="-59532"/>
            <a:ext cx="2981326" cy="3100390"/>
          </a:xfrm>
          <a:prstGeom prst="rtTriangle">
            <a:avLst/>
          </a:prstGeom>
        </p:spPr>
      </p:pic>
      <p:sp>
        <p:nvSpPr>
          <p:cNvPr id="13" name="Half Frame 12">
            <a:extLst>
              <a:ext uri="{FF2B5EF4-FFF2-40B4-BE49-F238E27FC236}">
                <a16:creationId xmlns:a16="http://schemas.microsoft.com/office/drawing/2014/main" id="{A4D88862-E5D4-4B80-9493-300EEA465168}"/>
              </a:ext>
            </a:extLst>
          </p:cNvPr>
          <p:cNvSpPr/>
          <p:nvPr/>
        </p:nvSpPr>
        <p:spPr>
          <a:xfrm rot="10800000">
            <a:off x="8077200" y="408622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6"/>
          <p:cNvSpPr/>
          <p:nvPr/>
        </p:nvSpPr>
        <p:spPr>
          <a:xfrm>
            <a:off x="5309972" y="1885109"/>
            <a:ext cx="3406012" cy="1933504"/>
          </a:xfrm>
          <a:prstGeom prst="rect">
            <a:avLst/>
          </a:prstGeom>
        </p:spPr>
        <p:txBody>
          <a:bodyPr spcFirstLastPara="0" lIns="0" tIns="0" rIns="0" bIns="0" anchor="ctr"/>
          <a:lstStyle/>
          <a:p>
            <a:pPr marL="342900" indent="-342900" hangingPunct="0">
              <a:buFont typeface="Wingdings" panose="05000000000000000000" pitchFamily="2" charset="2"/>
              <a:buChar char="§"/>
            </a:pPr>
            <a:r>
              <a:rPr lang="en-US" sz="1600" dirty="0">
                <a:solidFill>
                  <a:schemeClr val="tx1">
                    <a:lumMod val="75000"/>
                    <a:lumOff val="25000"/>
                  </a:schemeClr>
                </a:solidFill>
              </a:rPr>
              <a:t>To improve access to fresh produce, Herb garden is provided on the terrace. </a:t>
            </a:r>
          </a:p>
        </p:txBody>
      </p:sp>
      <p:sp>
        <p:nvSpPr>
          <p:cNvPr id="11" name="Half Frame 10">
            <a:extLst>
              <a:ext uri="{FF2B5EF4-FFF2-40B4-BE49-F238E27FC236}">
                <a16:creationId xmlns:a16="http://schemas.microsoft.com/office/drawing/2014/main" id="{38F91370-E3BD-48DC-A2E2-A45DD9DFE727}"/>
              </a:ext>
            </a:extLst>
          </p:cNvPr>
          <p:cNvSpPr/>
          <p:nvPr/>
        </p:nvSpPr>
        <p:spPr>
          <a:xfrm>
            <a:off x="5309971" y="125477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BD5A816-6E09-4A9C-9C7C-672BECD47BBC}"/>
              </a:ext>
            </a:extLst>
          </p:cNvPr>
          <p:cNvSpPr txBox="1"/>
          <p:nvPr/>
        </p:nvSpPr>
        <p:spPr>
          <a:xfrm>
            <a:off x="0" y="4866501"/>
            <a:ext cx="5077838"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https://oneheddonstreet.com/</a:t>
            </a:r>
          </a:p>
        </p:txBody>
      </p:sp>
      <p:sp>
        <p:nvSpPr>
          <p:cNvPr id="2" name="Rectangle 1">
            <a:extLst>
              <a:ext uri="{FF2B5EF4-FFF2-40B4-BE49-F238E27FC236}">
                <a16:creationId xmlns:a16="http://schemas.microsoft.com/office/drawing/2014/main" id="{C4DB1DB0-1948-35E4-9D6A-0BFB7852193C}"/>
              </a:ext>
            </a:extLst>
          </p:cNvPr>
          <p:cNvSpPr/>
          <p:nvPr/>
        </p:nvSpPr>
        <p:spPr>
          <a:xfrm>
            <a:off x="5672468" y="1457192"/>
            <a:ext cx="2936511"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Nourishment</a:t>
            </a:r>
            <a:endParaRPr lang="en-US" sz="4400" b="1" dirty="0">
              <a:solidFill>
                <a:srgbClr val="1C2831"/>
              </a:solidFill>
              <a:latin typeface="Lobster" panose="00000500000000000000" pitchFamily="2" charset="0"/>
              <a:cs typeface="Arial"/>
            </a:endParaRPr>
          </a:p>
        </p:txBody>
      </p:sp>
      <p:pic>
        <p:nvPicPr>
          <p:cNvPr id="4" name="Picture 3">
            <a:extLst>
              <a:ext uri="{FF2B5EF4-FFF2-40B4-BE49-F238E27FC236}">
                <a16:creationId xmlns:a16="http://schemas.microsoft.com/office/drawing/2014/main" id="{364A7C4C-0BB3-E85D-0130-EF0810D417CE}"/>
              </a:ext>
            </a:extLst>
          </p:cNvPr>
          <p:cNvPicPr>
            <a:picLocks noChangeAspect="1"/>
          </p:cNvPicPr>
          <p:nvPr/>
        </p:nvPicPr>
        <p:blipFill>
          <a:blip r:embed="rId5"/>
          <a:stretch>
            <a:fillRect/>
          </a:stretch>
        </p:blipFill>
        <p:spPr>
          <a:xfrm>
            <a:off x="0" y="850273"/>
            <a:ext cx="5077838" cy="3442954"/>
          </a:xfrm>
          <a:prstGeom prst="rect">
            <a:avLst/>
          </a:prstGeom>
        </p:spPr>
      </p:pic>
    </p:spTree>
    <p:custDataLst>
      <p:tags r:id="rId1"/>
    </p:custDataLst>
    <p:extLst>
      <p:ext uri="{BB962C8B-B14F-4D97-AF65-F5344CB8AC3E}">
        <p14:creationId xmlns:p14="http://schemas.microsoft.com/office/powerpoint/2010/main" val="340284125"/>
      </p:ext>
    </p:extLst>
  </p:cSld>
  <p:clrMapOvr>
    <a:masterClrMapping/>
  </p:clrMapOvr>
  <mc:AlternateContent xmlns:mc="http://schemas.openxmlformats.org/markup-compatibility/2006">
    <mc:Choice xmlns:p14="http://schemas.microsoft.com/office/powerpoint/2010/main" Requires="p14">
      <p:transition spd="med" p14:dur="700" advClick="0" advTm="19056">
        <p:fade/>
      </p:transition>
    </mc:Choice>
    <mc:Fallback>
      <p:transition spd="med" advClick="0" advTm="19056">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erial view of container ship">
            <a:extLst>
              <a:ext uri="{FF2B5EF4-FFF2-40B4-BE49-F238E27FC236}">
                <a16:creationId xmlns:a16="http://schemas.microsoft.com/office/drawing/2014/main" id="{5F60D5A2-0B5B-42F5-AD5B-7D3B50A4C3FE}"/>
              </a:ext>
            </a:extLst>
          </p:cNvPr>
          <p:cNvPicPr>
            <a:picLocks noGrp="1" noChangeAspect="1"/>
          </p:cNvPicPr>
          <p:nvPr>
            <p:ph type="pic" sz="quarter" idx="10"/>
          </p:nvPr>
        </p:nvPicPr>
        <p:blipFill>
          <a:blip r:embed="rId4"/>
          <a:stretch>
            <a:fillRect/>
          </a:stretch>
        </p:blipFill>
        <p:spPr>
          <a:xfrm>
            <a:off x="0" y="0"/>
            <a:ext cx="9144000" cy="5143500"/>
          </a:xfrm>
        </p:spPr>
      </p:pic>
      <p:sp>
        <p:nvSpPr>
          <p:cNvPr id="47" name="Title">
            <a:extLst>
              <a:ext uri="{FF2B5EF4-FFF2-40B4-BE49-F238E27FC236}">
                <a16:creationId xmlns:a16="http://schemas.microsoft.com/office/drawing/2014/main" id="{6435272C-F4B5-4BCB-A7FB-CACE06801C30}"/>
              </a:ext>
            </a:extLst>
          </p:cNvPr>
          <p:cNvSpPr txBox="1">
            <a:spLocks/>
          </p:cNvSpPr>
          <p:nvPr/>
        </p:nvSpPr>
        <p:spPr>
          <a:xfrm>
            <a:off x="6368213" y="3937656"/>
            <a:ext cx="2315111" cy="833878"/>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2100" b="1" kern="1200">
                <a:solidFill>
                  <a:schemeClr val="bg1"/>
                </a:solidFill>
                <a:latin typeface="+mj-lt"/>
                <a:ea typeface="+mj-ea"/>
                <a:cs typeface="+mj-cs"/>
              </a:defRPr>
            </a:lvl1pPr>
          </a:lstStyle>
          <a:p>
            <a:pPr hangingPunct="0">
              <a:lnSpc>
                <a:spcPct val="100000"/>
              </a:lnSpc>
            </a:pPr>
            <a:r>
              <a:rPr lang="en-US" sz="6000" dirty="0">
                <a:latin typeface="Lobster" panose="00000500000000000000" pitchFamily="2" charset="0"/>
                <a:ea typeface="+mn-ea"/>
                <a:cs typeface="Playlist Script"/>
              </a:rPr>
              <a:t>Light</a:t>
            </a:r>
          </a:p>
        </p:txBody>
      </p:sp>
      <p:sp>
        <p:nvSpPr>
          <p:cNvPr id="48" name="Circle 3">
            <a:extLst>
              <a:ext uri="{FF2B5EF4-FFF2-40B4-BE49-F238E27FC236}">
                <a16:creationId xmlns:a16="http://schemas.microsoft.com/office/drawing/2014/main" id="{8C3D7932-F8D8-46F5-B9FF-D16BA1AEDFB6}"/>
              </a:ext>
            </a:extLst>
          </p:cNvPr>
          <p:cNvSpPr/>
          <p:nvPr/>
        </p:nvSpPr>
        <p:spPr>
          <a:xfrm>
            <a:off x="5794353" y="4111595"/>
            <a:ext cx="486000" cy="486000"/>
          </a:xfrm>
          <a:prstGeom prst="ellipse">
            <a:avLst/>
          </a:prstGeom>
          <a:solidFill>
            <a:schemeClr val="bg1"/>
          </a:solidFill>
          <a:ln w="41275">
            <a:solidFill>
              <a:srgbClr val="417D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4</a:t>
            </a:r>
            <a:endParaRPr lang="ru-RU" sz="1600" b="1" dirty="0">
              <a:solidFill>
                <a:schemeClr val="tx1"/>
              </a:solidFill>
            </a:endParaRPr>
          </a:p>
        </p:txBody>
      </p:sp>
      <p:pic>
        <p:nvPicPr>
          <p:cNvPr id="2" name="Picture 1">
            <a:extLst>
              <a:ext uri="{FF2B5EF4-FFF2-40B4-BE49-F238E27FC236}">
                <a16:creationId xmlns:a16="http://schemas.microsoft.com/office/drawing/2014/main" id="{4B0D2A25-1285-4E76-A6D9-E9A29E2B50CD}"/>
              </a:ext>
            </a:extLst>
          </p:cNvPr>
          <p:cNvPicPr>
            <a:picLocks noChangeAspect="1"/>
          </p:cNvPicPr>
          <p:nvPr/>
        </p:nvPicPr>
        <p:blipFill>
          <a:blip r:embed="rId5"/>
          <a:stretch>
            <a:fillRect/>
          </a:stretch>
        </p:blipFill>
        <p:spPr>
          <a:xfrm>
            <a:off x="0" y="28985"/>
            <a:ext cx="9144000" cy="5085530"/>
          </a:xfrm>
          <a:prstGeom prst="rect">
            <a:avLst/>
          </a:prstGeom>
        </p:spPr>
      </p:pic>
    </p:spTree>
    <p:custDataLst>
      <p:tags r:id="rId1"/>
    </p:custDataLst>
    <p:extLst>
      <p:ext uri="{BB962C8B-B14F-4D97-AF65-F5344CB8AC3E}">
        <p14:creationId xmlns:p14="http://schemas.microsoft.com/office/powerpoint/2010/main" val="1823977830"/>
      </p:ext>
    </p:extLst>
  </p:cSld>
  <p:clrMapOvr>
    <a:masterClrMapping/>
  </p:clrMapOvr>
  <p:transition spd="slow" advClick="0" advTm="33000">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lide 13"/>
        <p:cNvGrpSpPr/>
        <p:nvPr/>
      </p:nvGrpSpPr>
      <p:grpSpPr>
        <a:xfrm>
          <a:off x="0" y="0"/>
          <a:ext cx="0" cy="0"/>
          <a:chOff x="0" y="0"/>
          <a:chExt cx="0" cy="0"/>
        </a:xfrm>
      </p:grpSpPr>
      <p:pic>
        <p:nvPicPr>
          <p:cNvPr id="2" name="5ffca6792e2b87-02984415.jpeg"/>
          <p:cNvPicPr/>
          <p:nvPr/>
        </p:nvPicPr>
        <p:blipFill>
          <a:blip r:embed="rId4"/>
          <a:stretch>
            <a:fillRect/>
          </a:stretch>
        </p:blipFill>
        <p:spPr>
          <a:xfrm>
            <a:off x="0" y="0"/>
            <a:ext cx="9144000" cy="5143499"/>
          </a:xfrm>
          <a:prstGeom prst="rect">
            <a:avLst/>
          </a:prstGeom>
          <a:ln w="12700">
            <a:solidFill>
              <a:srgbClr val="FD5613"/>
            </a:solidFill>
          </a:ln>
        </p:spPr>
      </p:pic>
      <p:sp>
        <p:nvSpPr>
          <p:cNvPr id="8" name="Rectangle: Folded Corner 7">
            <a:extLst>
              <a:ext uri="{FF2B5EF4-FFF2-40B4-BE49-F238E27FC236}">
                <a16:creationId xmlns:a16="http://schemas.microsoft.com/office/drawing/2014/main" id="{6DCAB331-44D3-49E4-96CE-F2BE34B4EAB4}"/>
              </a:ext>
            </a:extLst>
          </p:cNvPr>
          <p:cNvSpPr/>
          <p:nvPr/>
        </p:nvSpPr>
        <p:spPr>
          <a:xfrm>
            <a:off x="628236" y="860614"/>
            <a:ext cx="3457575" cy="2439178"/>
          </a:xfrm>
          <a:prstGeom prst="foldedCorner">
            <a:avLst/>
          </a:prstGeom>
          <a:solidFill>
            <a:srgbClr val="92D05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9A1199-26AF-4A2E-8D06-FDBBA17624F7}"/>
              </a:ext>
            </a:extLst>
          </p:cNvPr>
          <p:cNvSpPr txBox="1"/>
          <p:nvPr/>
        </p:nvSpPr>
        <p:spPr>
          <a:xfrm>
            <a:off x="614487" y="1191079"/>
            <a:ext cx="3456590" cy="1200329"/>
          </a:xfrm>
          <a:prstGeom prst="rect">
            <a:avLst/>
          </a:prstGeom>
          <a:noFill/>
        </p:spPr>
        <p:txBody>
          <a:bodyPr wrap="square">
            <a:spAutoFit/>
          </a:bodyPr>
          <a:lstStyle/>
          <a:p>
            <a:pPr algn="ctr" hangingPunct="0">
              <a:defRPr/>
            </a:pPr>
            <a:r>
              <a:rPr lang="en-US" i="1" dirty="0">
                <a:solidFill>
                  <a:srgbClr val="F3F7FF"/>
                </a:solidFill>
                <a:latin typeface="Calibri" panose="020F0502020204030204" pitchFamily="34" charset="0"/>
                <a:cs typeface="Calibri" panose="020F0502020204030204" pitchFamily="34" charset="0"/>
              </a:rPr>
              <a:t>“Every floor enjoys healthy levels of natural daylight which supports circadian rhythms and healthy sleep.”</a:t>
            </a:r>
            <a:endParaRPr kumimoji="0" lang="en-US" sz="1800" b="0" i="1" u="none" strike="noStrike" kern="1200" cap="none" spc="0" normalizeH="0" baseline="0" noProof="0" dirty="0">
              <a:ln>
                <a:noFill/>
              </a:ln>
              <a:solidFill>
                <a:srgbClr val="F3F7FF"/>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A39A2032-6250-4D47-9663-3225B3E1CDBE}"/>
              </a:ext>
            </a:extLst>
          </p:cNvPr>
          <p:cNvSpPr txBox="1"/>
          <p:nvPr/>
        </p:nvSpPr>
        <p:spPr>
          <a:xfrm>
            <a:off x="423196" y="868291"/>
            <a:ext cx="693328" cy="85977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a:t>
            </a:r>
          </a:p>
        </p:txBody>
      </p:sp>
      <p:sp>
        <p:nvSpPr>
          <p:cNvPr id="7" name="TextBox 6">
            <a:extLst>
              <a:ext uri="{FF2B5EF4-FFF2-40B4-BE49-F238E27FC236}">
                <a16:creationId xmlns:a16="http://schemas.microsoft.com/office/drawing/2014/main" id="{B0D4146D-B3BB-40A9-AB90-B60F6A08B661}"/>
              </a:ext>
            </a:extLst>
          </p:cNvPr>
          <p:cNvSpPr txBox="1"/>
          <p:nvPr/>
        </p:nvSpPr>
        <p:spPr>
          <a:xfrm>
            <a:off x="2658338" y="2127556"/>
            <a:ext cx="6915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a:t>
            </a:r>
          </a:p>
        </p:txBody>
      </p:sp>
      <p:sp>
        <p:nvSpPr>
          <p:cNvPr id="9" name="TextBox 8">
            <a:extLst>
              <a:ext uri="{FF2B5EF4-FFF2-40B4-BE49-F238E27FC236}">
                <a16:creationId xmlns:a16="http://schemas.microsoft.com/office/drawing/2014/main" id="{D0D26B14-AC97-4D06-BD74-26F2958842E2}"/>
              </a:ext>
            </a:extLst>
          </p:cNvPr>
          <p:cNvSpPr txBox="1"/>
          <p:nvPr/>
        </p:nvSpPr>
        <p:spPr>
          <a:xfrm>
            <a:off x="0" y="4866501"/>
            <a:ext cx="5474576"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https://www.officelovin.com/2019/02/10/inside-the-crown-estates-new-london-coworking-space/</a:t>
            </a:r>
          </a:p>
        </p:txBody>
      </p:sp>
    </p:spTree>
    <p:custDataLst>
      <p:tags r:id="rId1"/>
    </p:custDataLst>
    <p:extLst>
      <p:ext uri="{BB962C8B-B14F-4D97-AF65-F5344CB8AC3E}">
        <p14:creationId xmlns:p14="http://schemas.microsoft.com/office/powerpoint/2010/main" val="1785117759"/>
      </p:ext>
    </p:extLst>
  </p:cSld>
  <p:clrMapOvr>
    <a:masterClrMapping/>
  </p:clrMapOvr>
  <mc:AlternateContent xmlns:mc="http://schemas.openxmlformats.org/markup-compatibility/2006">
    <mc:Choice xmlns:p14="http://schemas.microsoft.com/office/powerpoint/2010/main" Requires="p14">
      <p:transition spd="med" p14:dur="700" advClick="0" advTm="15020">
        <p:fade/>
      </p:transition>
    </mc:Choice>
    <mc:Fallback>
      <p:transition spd="med" advClick="0" advTm="1502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lide 5"/>
        <p:cNvGrpSpPr/>
        <p:nvPr/>
      </p:nvGrpSpPr>
      <p:grpSpPr>
        <a:xfrm>
          <a:off x="0" y="0"/>
          <a:ext cx="0" cy="0"/>
          <a:chOff x="0" y="0"/>
          <a:chExt cx="0" cy="0"/>
        </a:xfrm>
      </p:grpSpPr>
      <p:pic>
        <p:nvPicPr>
          <p:cNvPr id="4" name="Picture 2">
            <a:extLst>
              <a:ext uri="{FF2B5EF4-FFF2-40B4-BE49-F238E27FC236}">
                <a16:creationId xmlns:a16="http://schemas.microsoft.com/office/drawing/2014/main" id="{0F254C33-D5B0-DB32-8DAA-AF7B69A903E5}"/>
              </a:ext>
            </a:extLst>
          </p:cNvPr>
          <p:cNvPicPr>
            <a:picLocks noChangeAspect="1"/>
          </p:cNvPicPr>
          <p:nvPr/>
        </p:nvPicPr>
        <p:blipFill>
          <a:blip r:embed="rId4"/>
          <a:srcRect t="8992" b="6547"/>
          <a:stretch>
            <a:fillRect/>
          </a:stretch>
        </p:blipFill>
        <p:spPr>
          <a:xfrm>
            <a:off x="0" y="0"/>
            <a:ext cx="9144000" cy="5143500"/>
          </a:xfrm>
          <a:prstGeom prst="rect">
            <a:avLst/>
          </a:prstGeom>
        </p:spPr>
      </p:pic>
      <p:sp>
        <p:nvSpPr>
          <p:cNvPr id="6" name="Rectangle 7"/>
          <p:cNvSpPr/>
          <p:nvPr/>
        </p:nvSpPr>
        <p:spPr>
          <a:xfrm>
            <a:off x="3238500" y="1085850"/>
            <a:ext cx="2914650" cy="561975"/>
          </a:xfrm>
          <a:prstGeom prst="rect">
            <a:avLst/>
          </a:prstGeom>
        </p:spPr>
        <p:txBody>
          <a:bodyPr spcFirstLastPara="0" lIns="0" tIns="0" rIns="0" bIns="0" anchor="ctr"/>
          <a:lstStyle/>
          <a:p>
            <a:pPr defTabSz="457268" hangingPunct="0">
              <a:buClr>
                <a:srgbClr val="000000"/>
              </a:buClr>
              <a:defRPr/>
            </a:pPr>
            <a:r>
              <a:rPr lang="en-US" sz="4350" dirty="0">
                <a:solidFill>
                  <a:prstClr val="black"/>
                </a:solidFill>
                <a:latin typeface="Lobster" panose="00000500000000000000" pitchFamily="2" charset="0"/>
                <a:sym typeface="Arial"/>
              </a:rPr>
              <a:t>About</a:t>
            </a:r>
            <a:r>
              <a:rPr sz="3600" b="1" kern="0" dirty="0">
                <a:solidFill>
                  <a:prstClr val="black"/>
                </a:solidFill>
                <a:latin typeface="Quicksand" panose="020B0604020202020204" charset="0"/>
                <a:cs typeface="Arial"/>
                <a:sym typeface="Arial"/>
              </a:rPr>
              <a:t> GBRI</a:t>
            </a:r>
          </a:p>
        </p:txBody>
      </p:sp>
      <p:pic>
        <p:nvPicPr>
          <p:cNvPr id="16" name="Picture 15">
            <a:extLst>
              <a:ext uri="{FF2B5EF4-FFF2-40B4-BE49-F238E27FC236}">
                <a16:creationId xmlns:a16="http://schemas.microsoft.com/office/drawing/2014/main" id="{477D073C-BED4-40B1-B026-983302D7B489}"/>
              </a:ext>
            </a:extLst>
          </p:cNvPr>
          <p:cNvPicPr>
            <a:picLocks noChangeAspect="1"/>
          </p:cNvPicPr>
          <p:nvPr/>
        </p:nvPicPr>
        <p:blipFill>
          <a:blip r:embed="rId5"/>
          <a:stretch>
            <a:fillRect/>
          </a:stretch>
        </p:blipFill>
        <p:spPr>
          <a:xfrm>
            <a:off x="0" y="1933956"/>
            <a:ext cx="9144000" cy="1275588"/>
          </a:xfrm>
          <a:prstGeom prst="rect">
            <a:avLst/>
          </a:prstGeom>
        </p:spPr>
      </p:pic>
      <p:sp>
        <p:nvSpPr>
          <p:cNvPr id="2" name="Footer Placeholder 4">
            <a:extLst>
              <a:ext uri="{FF2B5EF4-FFF2-40B4-BE49-F238E27FC236}">
                <a16:creationId xmlns:a16="http://schemas.microsoft.com/office/drawing/2014/main" id="{6CCFD1DC-A3DF-F1D7-8E75-902D91AB772A}"/>
              </a:ext>
            </a:extLst>
          </p:cNvPr>
          <p:cNvSpPr>
            <a:spLocks noGrp="1"/>
          </p:cNvSpPr>
          <p:nvPr>
            <p:ph type="ftr" sz="quarter" idx="11"/>
          </p:nvPr>
        </p:nvSpPr>
        <p:spPr>
          <a:xfrm>
            <a:off x="142875" y="4810125"/>
            <a:ext cx="5972175" cy="230982"/>
          </a:xfrm>
        </p:spPr>
        <p:txBody>
          <a:bodyPr/>
          <a:lstStyle/>
          <a:p>
            <a:pPr algn="l" defTabSz="457223"/>
            <a:r>
              <a:rPr lang="en-US" sz="900" i="1" dirty="0">
                <a:solidFill>
                  <a:prstClr val="white"/>
                </a:solidFill>
                <a:latin typeface="Calibri" panose="020F0502020204030204"/>
              </a:rPr>
              <a:t>Image Source: https://moderndiplomacy.eu/2020/02/27/the-name-of-the-rose-de-evolution-of-europe/</a:t>
            </a:r>
          </a:p>
        </p:txBody>
      </p:sp>
    </p:spTree>
    <p:custDataLst>
      <p:tags r:id="rId1"/>
    </p:custDataLst>
    <p:extLst>
      <p:ext uri="{BB962C8B-B14F-4D97-AF65-F5344CB8AC3E}">
        <p14:creationId xmlns:p14="http://schemas.microsoft.com/office/powerpoint/2010/main" val="2978508328"/>
      </p:ext>
    </p:extLst>
  </p:cSld>
  <p:clrMapOvr>
    <a:masterClrMapping/>
  </p:clrMapOvr>
  <mc:AlternateContent xmlns:mc="http://schemas.openxmlformats.org/markup-compatibility/2006">
    <mc:Choice xmlns:p14="http://schemas.microsoft.com/office/powerpoint/2010/main" Requires="p14">
      <p:transition spd="slow" p14:dur="1800" advTm="21080">
        <p:wipe/>
      </p:transition>
    </mc:Choice>
    <mc:Fallback>
      <p:transition spd="slow" advTm="21080">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lide 21"/>
        <p:cNvGrpSpPr/>
        <p:nvPr/>
      </p:nvGrpSpPr>
      <p:grpSpPr>
        <a:xfrm>
          <a:off x="0" y="0"/>
          <a:ext cx="0" cy="0"/>
          <a:chOff x="0" y="0"/>
          <a:chExt cx="0" cy="0"/>
        </a:xfrm>
      </p:grpSpPr>
      <p:sp>
        <p:nvSpPr>
          <p:cNvPr id="9" name="Half Frame 8">
            <a:extLst>
              <a:ext uri="{FF2B5EF4-FFF2-40B4-BE49-F238E27FC236}">
                <a16:creationId xmlns:a16="http://schemas.microsoft.com/office/drawing/2014/main" id="{6C8F6600-DB75-4354-BC07-5C0006289CA4}"/>
              </a:ext>
            </a:extLst>
          </p:cNvPr>
          <p:cNvSpPr/>
          <p:nvPr/>
        </p:nvSpPr>
        <p:spPr>
          <a:xfrm>
            <a:off x="5068424" y="71025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305D8CBB-9E9A-4FF3-BE97-449EBB7B6671}"/>
              </a:ext>
            </a:extLst>
          </p:cNvPr>
          <p:cNvSpPr/>
          <p:nvPr/>
        </p:nvSpPr>
        <p:spPr>
          <a:xfrm>
            <a:off x="5293089" y="818645"/>
            <a:ext cx="2108173"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Light</a:t>
            </a:r>
            <a:endParaRPr lang="en-US" sz="4400" b="1" dirty="0">
              <a:solidFill>
                <a:srgbClr val="1C2831"/>
              </a:solidFill>
              <a:latin typeface="Lobster" panose="00000500000000000000" pitchFamily="2" charset="0"/>
              <a:cs typeface="Arial"/>
            </a:endParaRPr>
          </a:p>
        </p:txBody>
      </p:sp>
      <p:pic>
        <p:nvPicPr>
          <p:cNvPr id="8" name="Picture 7">
            <a:extLst>
              <a:ext uri="{FF2B5EF4-FFF2-40B4-BE49-F238E27FC236}">
                <a16:creationId xmlns:a16="http://schemas.microsoft.com/office/drawing/2014/main" id="{4A1B0726-7A25-4CE5-9EF5-DB62243CDD3E}"/>
              </a:ext>
            </a:extLst>
          </p:cNvPr>
          <p:cNvPicPr>
            <a:picLocks noChangeAspect="1"/>
          </p:cNvPicPr>
          <p:nvPr/>
        </p:nvPicPr>
        <p:blipFill>
          <a:blip r:embed="rId4"/>
          <a:stretch>
            <a:fillRect/>
          </a:stretch>
        </p:blipFill>
        <p:spPr>
          <a:xfrm>
            <a:off x="0" y="-762"/>
            <a:ext cx="2590800" cy="5144262"/>
          </a:xfrm>
          <a:prstGeom prst="rect">
            <a:avLst/>
          </a:prstGeom>
        </p:spPr>
      </p:pic>
      <p:pic>
        <p:nvPicPr>
          <p:cNvPr id="2" name="Rectangle 4 background"/>
          <p:cNvPicPr/>
          <p:nvPr/>
        </p:nvPicPr>
        <p:blipFill rotWithShape="1">
          <a:blip r:embed="rId5"/>
          <a:stretch>
            <a:fillRect/>
          </a:stretch>
        </p:blipFill>
        <p:spPr>
          <a:xfrm>
            <a:off x="2724150" y="0"/>
            <a:ext cx="180975" cy="5143500"/>
          </a:xfrm>
          <a:prstGeom prst="rect">
            <a:avLst/>
          </a:prstGeom>
        </p:spPr>
      </p:pic>
      <p:sp>
        <p:nvSpPr>
          <p:cNvPr id="7" name="Rectangle 7"/>
          <p:cNvSpPr/>
          <p:nvPr/>
        </p:nvSpPr>
        <p:spPr>
          <a:xfrm>
            <a:off x="5186307" y="1514475"/>
            <a:ext cx="3647141" cy="2839316"/>
          </a:xfrm>
          <a:prstGeom prst="rect">
            <a:avLst/>
          </a:prstGeom>
        </p:spPr>
        <p:txBody>
          <a:bodyPr spcFirstLastPara="0" lIns="0" tIns="0" rIns="0" bIns="0" anchor="ctr"/>
          <a:lstStyle/>
          <a:p>
            <a:pPr marL="171450" indent="-171450" hangingPunct="0">
              <a:lnSpc>
                <a:spcPct val="200000"/>
              </a:lnSpc>
              <a:buFont typeface="Wingdings" panose="05000000000000000000" pitchFamily="2" charset="2"/>
              <a:buChar char="§"/>
            </a:pPr>
            <a:r>
              <a:rPr lang="en-US" sz="1600" dirty="0">
                <a:solidFill>
                  <a:schemeClr val="tx1">
                    <a:lumMod val="75000"/>
                    <a:lumOff val="25000"/>
                  </a:schemeClr>
                </a:solidFill>
                <a:ea typeface="Roboto" panose="02000000000000000000" pitchFamily="2" charset="0"/>
                <a:cs typeface="Arial"/>
              </a:rPr>
              <a:t>Natural daylight has also been prioritized, with glass partitions </a:t>
            </a:r>
          </a:p>
        </p:txBody>
      </p:sp>
      <p:sp>
        <p:nvSpPr>
          <p:cNvPr id="11" name="TextBox 10">
            <a:extLst>
              <a:ext uri="{FF2B5EF4-FFF2-40B4-BE49-F238E27FC236}">
                <a16:creationId xmlns:a16="http://schemas.microsoft.com/office/drawing/2014/main" id="{955FE1EF-D390-4814-9C8B-DB9B2B253706}"/>
              </a:ext>
            </a:extLst>
          </p:cNvPr>
          <p:cNvSpPr txBox="1"/>
          <p:nvPr/>
        </p:nvSpPr>
        <p:spPr>
          <a:xfrm>
            <a:off x="0" y="4866501"/>
            <a:ext cx="5474576"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https://www.officelovin.com/2019/02/10/inside-the-crown-estates-new-london-coworking-space/</a:t>
            </a:r>
          </a:p>
        </p:txBody>
      </p:sp>
      <p:pic>
        <p:nvPicPr>
          <p:cNvPr id="3" name="5ffca6793279f7-65825658.jpeg">
            <a:extLst>
              <a:ext uri="{FF2B5EF4-FFF2-40B4-BE49-F238E27FC236}">
                <a16:creationId xmlns:a16="http://schemas.microsoft.com/office/drawing/2014/main" id="{B3FDDF3A-2483-A556-109D-680DB0527A95}"/>
              </a:ext>
            </a:extLst>
          </p:cNvPr>
          <p:cNvPicPr/>
          <p:nvPr/>
        </p:nvPicPr>
        <p:blipFill>
          <a:blip r:embed="rId6"/>
          <a:stretch>
            <a:fillRect/>
          </a:stretch>
        </p:blipFill>
        <p:spPr>
          <a:xfrm>
            <a:off x="214233" y="711095"/>
            <a:ext cx="4539866" cy="3720548"/>
          </a:xfrm>
          <a:prstGeom prst="rect">
            <a:avLst/>
          </a:prstGeom>
          <a:ln w="12700">
            <a:solidFill>
              <a:srgbClr val="92D050"/>
            </a:solidFill>
          </a:ln>
        </p:spPr>
      </p:pic>
    </p:spTree>
    <p:custDataLst>
      <p:tags r:id="rId1"/>
    </p:custDataLst>
    <p:extLst>
      <p:ext uri="{BB962C8B-B14F-4D97-AF65-F5344CB8AC3E}">
        <p14:creationId xmlns:p14="http://schemas.microsoft.com/office/powerpoint/2010/main" val="456444030"/>
      </p:ext>
    </p:extLst>
  </p:cSld>
  <p:clrMapOvr>
    <a:masterClrMapping/>
  </p:clrMapOvr>
  <mc:AlternateContent xmlns:mc="http://schemas.openxmlformats.org/markup-compatibility/2006">
    <mc:Choice xmlns:p14="http://schemas.microsoft.com/office/powerpoint/2010/main" Requires="p14">
      <p:transition spd="med" p14:dur="700" advClick="0" advTm="32148">
        <p:fade/>
      </p:transition>
    </mc:Choice>
    <mc:Fallback>
      <p:transition spd="med" advClick="0" advTm="32148">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lide 21"/>
        <p:cNvGrpSpPr/>
        <p:nvPr/>
      </p:nvGrpSpPr>
      <p:grpSpPr>
        <a:xfrm>
          <a:off x="0" y="0"/>
          <a:ext cx="0" cy="0"/>
          <a:chOff x="0" y="0"/>
          <a:chExt cx="0" cy="0"/>
        </a:xfrm>
      </p:grpSpPr>
      <p:pic>
        <p:nvPicPr>
          <p:cNvPr id="8" name="Picture 7">
            <a:extLst>
              <a:ext uri="{FF2B5EF4-FFF2-40B4-BE49-F238E27FC236}">
                <a16:creationId xmlns:a16="http://schemas.microsoft.com/office/drawing/2014/main" id="{F16B8FA9-5BB9-47EB-8E3C-E067AB04CBC4}"/>
              </a:ext>
            </a:extLst>
          </p:cNvPr>
          <p:cNvPicPr>
            <a:picLocks noChangeAspect="1"/>
          </p:cNvPicPr>
          <p:nvPr/>
        </p:nvPicPr>
        <p:blipFill>
          <a:blip r:embed="rId4"/>
          <a:stretch>
            <a:fillRect/>
          </a:stretch>
        </p:blipFill>
        <p:spPr>
          <a:xfrm>
            <a:off x="0" y="0"/>
            <a:ext cx="2590800" cy="5144262"/>
          </a:xfrm>
          <a:prstGeom prst="rect">
            <a:avLst/>
          </a:prstGeom>
        </p:spPr>
      </p:pic>
      <p:pic>
        <p:nvPicPr>
          <p:cNvPr id="2" name="Rectangle 4 background"/>
          <p:cNvPicPr/>
          <p:nvPr/>
        </p:nvPicPr>
        <p:blipFill rotWithShape="1">
          <a:blip r:embed="rId5"/>
          <a:stretch>
            <a:fillRect/>
          </a:stretch>
        </p:blipFill>
        <p:spPr>
          <a:xfrm>
            <a:off x="2724150" y="0"/>
            <a:ext cx="180975" cy="5143500"/>
          </a:xfrm>
          <a:prstGeom prst="rect">
            <a:avLst/>
          </a:prstGeom>
        </p:spPr>
      </p:pic>
      <p:pic>
        <p:nvPicPr>
          <p:cNvPr id="4" name="5ffca6793279f7-65825658.jpeg"/>
          <p:cNvPicPr/>
          <p:nvPr/>
        </p:nvPicPr>
        <p:blipFill>
          <a:blip r:embed="rId6"/>
          <a:stretch>
            <a:fillRect/>
          </a:stretch>
        </p:blipFill>
        <p:spPr>
          <a:xfrm>
            <a:off x="138152" y="1185873"/>
            <a:ext cx="4539866" cy="3025201"/>
          </a:xfrm>
          <a:prstGeom prst="rect">
            <a:avLst/>
          </a:prstGeom>
          <a:ln w="12700">
            <a:solidFill>
              <a:srgbClr val="92D050"/>
            </a:solidFill>
          </a:ln>
        </p:spPr>
      </p:pic>
      <p:sp>
        <p:nvSpPr>
          <p:cNvPr id="7" name="Rectangle 7"/>
          <p:cNvSpPr/>
          <p:nvPr/>
        </p:nvSpPr>
        <p:spPr>
          <a:xfrm>
            <a:off x="5186308" y="1514475"/>
            <a:ext cx="3842268" cy="3181350"/>
          </a:xfrm>
          <a:prstGeom prst="rect">
            <a:avLst/>
          </a:prstGeom>
        </p:spPr>
        <p:txBody>
          <a:bodyPr spcFirstLastPara="0" lIns="0" tIns="0" rIns="0" bIns="0" anchor="ctr"/>
          <a:lstStyle/>
          <a:p>
            <a:pPr marL="171450" indent="-171450" hangingPunct="0">
              <a:lnSpc>
                <a:spcPct val="200000"/>
              </a:lnSpc>
              <a:buFont typeface="Wingdings" panose="05000000000000000000" pitchFamily="2" charset="2"/>
              <a:buChar char="§"/>
            </a:pPr>
            <a:r>
              <a:rPr lang="en-US" sz="1600" dirty="0">
                <a:solidFill>
                  <a:schemeClr val="tx1">
                    <a:lumMod val="75000"/>
                    <a:lumOff val="25000"/>
                  </a:schemeClr>
                </a:solidFill>
                <a:cs typeface="Arial"/>
              </a:rPr>
              <a:t>LOFT </a:t>
            </a:r>
            <a:r>
              <a:rPr lang="en-US" sz="1600" dirty="0" err="1">
                <a:solidFill>
                  <a:schemeClr val="tx1">
                    <a:lumMod val="75000"/>
                    <a:lumOff val="25000"/>
                  </a:schemeClr>
                </a:solidFill>
                <a:cs typeface="Arial"/>
              </a:rPr>
              <a:t>IsoTec</a:t>
            </a:r>
            <a:r>
              <a:rPr lang="en-US" sz="1600" dirty="0">
                <a:solidFill>
                  <a:schemeClr val="tx1">
                    <a:lumMod val="75000"/>
                    <a:lumOff val="25000"/>
                  </a:schemeClr>
                </a:solidFill>
                <a:cs typeface="Arial"/>
              </a:rPr>
              <a:t> glazed doors with access-controlled cylinders</a:t>
            </a:r>
          </a:p>
          <a:p>
            <a:pPr marL="171450" indent="-171450" hangingPunct="0">
              <a:lnSpc>
                <a:spcPct val="200000"/>
              </a:lnSpc>
              <a:buFont typeface="Wingdings" panose="05000000000000000000" pitchFamily="2" charset="2"/>
              <a:buChar char="§"/>
            </a:pPr>
            <a:r>
              <a:rPr lang="en-US" sz="1600" dirty="0">
                <a:solidFill>
                  <a:schemeClr val="tx1">
                    <a:lumMod val="75000"/>
                    <a:lumOff val="25000"/>
                  </a:schemeClr>
                </a:solidFill>
                <a:cs typeface="Arial"/>
              </a:rPr>
              <a:t>On level six, LOFT20 screens were installed with </a:t>
            </a:r>
            <a:r>
              <a:rPr lang="en-US" sz="1600" dirty="0" err="1">
                <a:solidFill>
                  <a:schemeClr val="tx1">
                    <a:lumMod val="75000"/>
                    <a:lumOff val="25000"/>
                  </a:schemeClr>
                </a:solidFill>
                <a:cs typeface="Arial"/>
              </a:rPr>
              <a:t>EclipseTec</a:t>
            </a:r>
            <a:r>
              <a:rPr lang="en-US" sz="1600" dirty="0">
                <a:solidFill>
                  <a:schemeClr val="tx1">
                    <a:lumMod val="75000"/>
                    <a:lumOff val="25000"/>
                  </a:schemeClr>
                </a:solidFill>
                <a:cs typeface="Arial"/>
              </a:rPr>
              <a:t> glass sliding doors</a:t>
            </a:r>
            <a:endParaRPr lang="en-US" sz="1600" dirty="0">
              <a:solidFill>
                <a:schemeClr val="tx1">
                  <a:lumMod val="75000"/>
                  <a:lumOff val="25000"/>
                </a:schemeClr>
              </a:solidFill>
              <a:ea typeface="+mn-ea"/>
              <a:cs typeface="Arial"/>
            </a:endParaRPr>
          </a:p>
        </p:txBody>
      </p:sp>
      <p:sp>
        <p:nvSpPr>
          <p:cNvPr id="9" name="Half Frame 8">
            <a:extLst>
              <a:ext uri="{FF2B5EF4-FFF2-40B4-BE49-F238E27FC236}">
                <a16:creationId xmlns:a16="http://schemas.microsoft.com/office/drawing/2014/main" id="{3BAFD63B-56FC-49E6-AF97-525131587BA5}"/>
              </a:ext>
            </a:extLst>
          </p:cNvPr>
          <p:cNvSpPr/>
          <p:nvPr/>
        </p:nvSpPr>
        <p:spPr>
          <a:xfrm>
            <a:off x="5068424" y="71025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182850B-0C71-4FDB-8C75-25A10D480E85}"/>
              </a:ext>
            </a:extLst>
          </p:cNvPr>
          <p:cNvSpPr/>
          <p:nvPr/>
        </p:nvSpPr>
        <p:spPr>
          <a:xfrm>
            <a:off x="5293089" y="818645"/>
            <a:ext cx="2108173"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Light</a:t>
            </a:r>
            <a:endParaRPr lang="en-US" sz="4400" b="1" dirty="0">
              <a:solidFill>
                <a:srgbClr val="1C2831"/>
              </a:solidFill>
              <a:latin typeface="Lobster" panose="00000500000000000000" pitchFamily="2" charset="0"/>
              <a:cs typeface="Arial"/>
            </a:endParaRPr>
          </a:p>
        </p:txBody>
      </p:sp>
      <p:sp>
        <p:nvSpPr>
          <p:cNvPr id="11" name="TextBox 10">
            <a:extLst>
              <a:ext uri="{FF2B5EF4-FFF2-40B4-BE49-F238E27FC236}">
                <a16:creationId xmlns:a16="http://schemas.microsoft.com/office/drawing/2014/main" id="{58DEAE0C-B5F8-43ED-A8FB-84859862D62E}"/>
              </a:ext>
            </a:extLst>
          </p:cNvPr>
          <p:cNvSpPr txBox="1"/>
          <p:nvPr/>
        </p:nvSpPr>
        <p:spPr>
          <a:xfrm>
            <a:off x="0" y="4866501"/>
            <a:ext cx="5474576"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https://www.officelovin.com/2019/02/10/inside-the-crown-estates-new-london-coworking-space/</a:t>
            </a:r>
          </a:p>
        </p:txBody>
      </p:sp>
    </p:spTree>
    <p:custDataLst>
      <p:tags r:id="rId1"/>
    </p:custDataLst>
    <p:extLst>
      <p:ext uri="{BB962C8B-B14F-4D97-AF65-F5344CB8AC3E}">
        <p14:creationId xmlns:p14="http://schemas.microsoft.com/office/powerpoint/2010/main" val="2635415982"/>
      </p:ext>
    </p:extLst>
  </p:cSld>
  <p:clrMapOvr>
    <a:masterClrMapping/>
  </p:clrMapOvr>
  <mc:AlternateContent xmlns:mc="http://schemas.openxmlformats.org/markup-compatibility/2006">
    <mc:Choice xmlns:p14="http://schemas.microsoft.com/office/powerpoint/2010/main" Requires="p14">
      <p:transition spd="med" p14:dur="700" advClick="0" advTm="33452">
        <p:fade/>
      </p:transition>
    </mc:Choice>
    <mc:Fallback>
      <p:transition spd="med" advClick="0" advTm="33452">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lide 21"/>
        <p:cNvGrpSpPr/>
        <p:nvPr/>
      </p:nvGrpSpPr>
      <p:grpSpPr>
        <a:xfrm>
          <a:off x="0" y="0"/>
          <a:ext cx="0" cy="0"/>
          <a:chOff x="0" y="0"/>
          <a:chExt cx="0" cy="0"/>
        </a:xfrm>
      </p:grpSpPr>
      <p:pic>
        <p:nvPicPr>
          <p:cNvPr id="8" name="Picture 7">
            <a:extLst>
              <a:ext uri="{FF2B5EF4-FFF2-40B4-BE49-F238E27FC236}">
                <a16:creationId xmlns:a16="http://schemas.microsoft.com/office/drawing/2014/main" id="{F16B8FA9-5BB9-47EB-8E3C-E067AB04CBC4}"/>
              </a:ext>
            </a:extLst>
          </p:cNvPr>
          <p:cNvPicPr>
            <a:picLocks noChangeAspect="1"/>
          </p:cNvPicPr>
          <p:nvPr/>
        </p:nvPicPr>
        <p:blipFill>
          <a:blip r:embed="rId4"/>
          <a:stretch>
            <a:fillRect/>
          </a:stretch>
        </p:blipFill>
        <p:spPr>
          <a:xfrm>
            <a:off x="0" y="0"/>
            <a:ext cx="2590800" cy="5144262"/>
          </a:xfrm>
          <a:prstGeom prst="rect">
            <a:avLst/>
          </a:prstGeom>
        </p:spPr>
      </p:pic>
      <p:pic>
        <p:nvPicPr>
          <p:cNvPr id="2" name="Rectangle 4 background"/>
          <p:cNvPicPr/>
          <p:nvPr/>
        </p:nvPicPr>
        <p:blipFill rotWithShape="1">
          <a:blip r:embed="rId5"/>
          <a:stretch>
            <a:fillRect/>
          </a:stretch>
        </p:blipFill>
        <p:spPr>
          <a:xfrm>
            <a:off x="2724150" y="0"/>
            <a:ext cx="180975" cy="5143500"/>
          </a:xfrm>
          <a:prstGeom prst="rect">
            <a:avLst/>
          </a:prstGeom>
        </p:spPr>
      </p:pic>
      <p:sp>
        <p:nvSpPr>
          <p:cNvPr id="7" name="Rectangle 7"/>
          <p:cNvSpPr/>
          <p:nvPr/>
        </p:nvSpPr>
        <p:spPr>
          <a:xfrm>
            <a:off x="5186308" y="1514475"/>
            <a:ext cx="3842268" cy="3181350"/>
          </a:xfrm>
          <a:prstGeom prst="rect">
            <a:avLst/>
          </a:prstGeom>
        </p:spPr>
        <p:txBody>
          <a:bodyPr spcFirstLastPara="0" lIns="0" tIns="0" rIns="0" bIns="0" anchor="ctr"/>
          <a:lstStyle/>
          <a:p>
            <a:pPr marL="171450" indent="-171450" hangingPunct="0">
              <a:lnSpc>
                <a:spcPct val="200000"/>
              </a:lnSpc>
              <a:buFont typeface="Wingdings" panose="05000000000000000000" pitchFamily="2" charset="2"/>
              <a:buChar char="§"/>
            </a:pPr>
            <a:r>
              <a:rPr lang="en-US" sz="1600" dirty="0">
                <a:solidFill>
                  <a:schemeClr val="tx1">
                    <a:lumMod val="75000"/>
                    <a:lumOff val="25000"/>
                  </a:schemeClr>
                </a:solidFill>
                <a:ea typeface="Roboto" panose="02000000000000000000" pitchFamily="2" charset="0"/>
                <a:cs typeface="Arial"/>
              </a:rPr>
              <a:t>Planet installed the LOFT54 industrial framed double glazed partitioning system for </a:t>
            </a:r>
            <a:r>
              <a:rPr lang="en-US" sz="1600" dirty="0" err="1">
                <a:solidFill>
                  <a:schemeClr val="tx1">
                    <a:lumMod val="75000"/>
                    <a:lumOff val="25000"/>
                  </a:schemeClr>
                </a:solidFill>
                <a:ea typeface="Roboto" panose="02000000000000000000" pitchFamily="2" charset="0"/>
                <a:cs typeface="Arial"/>
              </a:rPr>
              <a:t>crosswalls</a:t>
            </a:r>
            <a:endParaRPr lang="en-US" sz="1600" dirty="0">
              <a:solidFill>
                <a:schemeClr val="tx1">
                  <a:lumMod val="75000"/>
                  <a:lumOff val="25000"/>
                </a:schemeClr>
              </a:solidFill>
              <a:ea typeface="Roboto" panose="02000000000000000000" pitchFamily="2" charset="0"/>
              <a:cs typeface="Arial"/>
            </a:endParaRPr>
          </a:p>
          <a:p>
            <a:pPr marL="171450" indent="-171450" hangingPunct="0">
              <a:lnSpc>
                <a:spcPct val="200000"/>
              </a:lnSpc>
              <a:buFont typeface="Wingdings" panose="05000000000000000000" pitchFamily="2" charset="2"/>
              <a:buChar char="§"/>
            </a:pPr>
            <a:r>
              <a:rPr lang="en-US" sz="1600" dirty="0">
                <a:solidFill>
                  <a:schemeClr val="tx1">
                    <a:lumMod val="75000"/>
                    <a:lumOff val="25000"/>
                  </a:schemeClr>
                </a:solidFill>
                <a:ea typeface="Roboto" panose="02000000000000000000" pitchFamily="2" charset="0"/>
                <a:cs typeface="Arial"/>
              </a:rPr>
              <a:t>Offering exceptional privacy due to an impressive 45 dB(</a:t>
            </a:r>
            <a:r>
              <a:rPr lang="en-US" sz="1600" dirty="0" err="1">
                <a:solidFill>
                  <a:schemeClr val="tx1">
                    <a:lumMod val="75000"/>
                    <a:lumOff val="25000"/>
                  </a:schemeClr>
                </a:solidFill>
                <a:ea typeface="Roboto" panose="02000000000000000000" pitchFamily="2" charset="0"/>
                <a:cs typeface="Arial"/>
              </a:rPr>
              <a:t>Rw</a:t>
            </a:r>
            <a:r>
              <a:rPr lang="en-US" sz="1600" dirty="0">
                <a:solidFill>
                  <a:schemeClr val="tx1">
                    <a:lumMod val="75000"/>
                    <a:lumOff val="25000"/>
                  </a:schemeClr>
                </a:solidFill>
                <a:ea typeface="Roboto" panose="02000000000000000000" pitchFamily="2" charset="0"/>
                <a:cs typeface="Arial"/>
              </a:rPr>
              <a:t>) acoustic rating</a:t>
            </a:r>
          </a:p>
        </p:txBody>
      </p:sp>
      <p:sp>
        <p:nvSpPr>
          <p:cNvPr id="9" name="Half Frame 8">
            <a:extLst>
              <a:ext uri="{FF2B5EF4-FFF2-40B4-BE49-F238E27FC236}">
                <a16:creationId xmlns:a16="http://schemas.microsoft.com/office/drawing/2014/main" id="{3BAFD63B-56FC-49E6-AF97-525131587BA5}"/>
              </a:ext>
            </a:extLst>
          </p:cNvPr>
          <p:cNvSpPr/>
          <p:nvPr/>
        </p:nvSpPr>
        <p:spPr>
          <a:xfrm>
            <a:off x="5068424" y="71025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182850B-0C71-4FDB-8C75-25A10D480E85}"/>
              </a:ext>
            </a:extLst>
          </p:cNvPr>
          <p:cNvSpPr/>
          <p:nvPr/>
        </p:nvSpPr>
        <p:spPr>
          <a:xfrm>
            <a:off x="5293089" y="818645"/>
            <a:ext cx="2108173"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Light</a:t>
            </a:r>
            <a:endParaRPr lang="en-US" sz="4400" b="1" dirty="0">
              <a:solidFill>
                <a:srgbClr val="1C2831"/>
              </a:solidFill>
              <a:latin typeface="Lobster" panose="00000500000000000000" pitchFamily="2" charset="0"/>
              <a:cs typeface="Arial"/>
            </a:endParaRPr>
          </a:p>
        </p:txBody>
      </p:sp>
      <p:sp>
        <p:nvSpPr>
          <p:cNvPr id="11" name="TextBox 10">
            <a:extLst>
              <a:ext uri="{FF2B5EF4-FFF2-40B4-BE49-F238E27FC236}">
                <a16:creationId xmlns:a16="http://schemas.microsoft.com/office/drawing/2014/main" id="{21EF2D84-19F7-4654-8E1C-4FE6C25CAB0D}"/>
              </a:ext>
            </a:extLst>
          </p:cNvPr>
          <p:cNvSpPr txBox="1"/>
          <p:nvPr/>
        </p:nvSpPr>
        <p:spPr>
          <a:xfrm>
            <a:off x="0" y="4866501"/>
            <a:ext cx="3783408"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https://archello.com/story/63461/attachments/photos-videos</a:t>
            </a:r>
          </a:p>
        </p:txBody>
      </p:sp>
      <p:pic>
        <p:nvPicPr>
          <p:cNvPr id="3" name="Picture 2">
            <a:extLst>
              <a:ext uri="{FF2B5EF4-FFF2-40B4-BE49-F238E27FC236}">
                <a16:creationId xmlns:a16="http://schemas.microsoft.com/office/drawing/2014/main" id="{F194C70A-088F-7E79-A579-8C1C25B2753C}"/>
              </a:ext>
            </a:extLst>
          </p:cNvPr>
          <p:cNvPicPr>
            <a:picLocks noChangeAspect="1"/>
          </p:cNvPicPr>
          <p:nvPr/>
        </p:nvPicPr>
        <p:blipFill>
          <a:blip r:embed="rId6"/>
          <a:stretch>
            <a:fillRect/>
          </a:stretch>
        </p:blipFill>
        <p:spPr>
          <a:xfrm>
            <a:off x="231470" y="736362"/>
            <a:ext cx="4340530" cy="3670775"/>
          </a:xfrm>
          <a:prstGeom prst="rect">
            <a:avLst/>
          </a:prstGeom>
        </p:spPr>
      </p:pic>
    </p:spTree>
    <p:custDataLst>
      <p:tags r:id="rId1"/>
    </p:custDataLst>
    <p:extLst>
      <p:ext uri="{BB962C8B-B14F-4D97-AF65-F5344CB8AC3E}">
        <p14:creationId xmlns:p14="http://schemas.microsoft.com/office/powerpoint/2010/main" val="2635415982"/>
      </p:ext>
    </p:extLst>
  </p:cSld>
  <p:clrMapOvr>
    <a:masterClrMapping/>
  </p:clrMapOvr>
  <mc:AlternateContent xmlns:mc="http://schemas.openxmlformats.org/markup-compatibility/2006">
    <mc:Choice xmlns:p14="http://schemas.microsoft.com/office/powerpoint/2010/main" Requires="p14">
      <p:transition spd="med" p14:dur="700" advClick="0" advTm="33452">
        <p:fade/>
      </p:transition>
    </mc:Choice>
    <mc:Fallback>
      <p:transition spd="med" advClick="0" advTm="33452">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lide 21"/>
        <p:cNvGrpSpPr/>
        <p:nvPr/>
      </p:nvGrpSpPr>
      <p:grpSpPr>
        <a:xfrm>
          <a:off x="0" y="0"/>
          <a:ext cx="0" cy="0"/>
          <a:chOff x="0" y="0"/>
          <a:chExt cx="0" cy="0"/>
        </a:xfrm>
      </p:grpSpPr>
      <p:pic>
        <p:nvPicPr>
          <p:cNvPr id="8" name="Picture 7">
            <a:extLst>
              <a:ext uri="{FF2B5EF4-FFF2-40B4-BE49-F238E27FC236}">
                <a16:creationId xmlns:a16="http://schemas.microsoft.com/office/drawing/2014/main" id="{F16B8FA9-5BB9-47EB-8E3C-E067AB04CBC4}"/>
              </a:ext>
            </a:extLst>
          </p:cNvPr>
          <p:cNvPicPr>
            <a:picLocks noChangeAspect="1"/>
          </p:cNvPicPr>
          <p:nvPr/>
        </p:nvPicPr>
        <p:blipFill>
          <a:blip r:embed="rId4"/>
          <a:stretch>
            <a:fillRect/>
          </a:stretch>
        </p:blipFill>
        <p:spPr>
          <a:xfrm>
            <a:off x="0" y="0"/>
            <a:ext cx="2590800" cy="5144262"/>
          </a:xfrm>
          <a:prstGeom prst="rect">
            <a:avLst/>
          </a:prstGeom>
        </p:spPr>
      </p:pic>
      <p:pic>
        <p:nvPicPr>
          <p:cNvPr id="2" name="Rectangle 4 background"/>
          <p:cNvPicPr/>
          <p:nvPr/>
        </p:nvPicPr>
        <p:blipFill rotWithShape="1">
          <a:blip r:embed="rId5"/>
          <a:stretch>
            <a:fillRect/>
          </a:stretch>
        </p:blipFill>
        <p:spPr>
          <a:xfrm>
            <a:off x="2724150" y="0"/>
            <a:ext cx="180975" cy="5143500"/>
          </a:xfrm>
          <a:prstGeom prst="rect">
            <a:avLst/>
          </a:prstGeom>
        </p:spPr>
      </p:pic>
      <p:sp>
        <p:nvSpPr>
          <p:cNvPr id="7" name="Rectangle 7"/>
          <p:cNvSpPr/>
          <p:nvPr/>
        </p:nvSpPr>
        <p:spPr>
          <a:xfrm>
            <a:off x="5186308" y="1514475"/>
            <a:ext cx="3842268" cy="3181350"/>
          </a:xfrm>
          <a:prstGeom prst="rect">
            <a:avLst/>
          </a:prstGeom>
        </p:spPr>
        <p:txBody>
          <a:bodyPr spcFirstLastPara="0" lIns="0" tIns="0" rIns="0" bIns="0" anchor="ctr"/>
          <a:lstStyle/>
          <a:p>
            <a:pPr marL="171450" indent="-171450" hangingPunct="0">
              <a:lnSpc>
                <a:spcPct val="200000"/>
              </a:lnSpc>
              <a:buFont typeface="Wingdings" panose="05000000000000000000" pitchFamily="2" charset="2"/>
              <a:buChar char="§"/>
            </a:pPr>
            <a:r>
              <a:rPr lang="en-US" sz="1600" dirty="0">
                <a:solidFill>
                  <a:schemeClr val="tx1">
                    <a:lumMod val="75000"/>
                    <a:lumOff val="25000"/>
                  </a:schemeClr>
                </a:solidFill>
                <a:cs typeface="Arial"/>
              </a:rPr>
              <a:t>Planet’s LOFT </a:t>
            </a:r>
            <a:r>
              <a:rPr lang="en-US" sz="1600" dirty="0" err="1">
                <a:solidFill>
                  <a:schemeClr val="tx1">
                    <a:lumMod val="75000"/>
                    <a:lumOff val="25000"/>
                  </a:schemeClr>
                </a:solidFill>
                <a:cs typeface="Arial"/>
              </a:rPr>
              <a:t>FireTec</a:t>
            </a:r>
            <a:r>
              <a:rPr lang="en-US" sz="1600" dirty="0">
                <a:solidFill>
                  <a:schemeClr val="tx1">
                    <a:lumMod val="75000"/>
                    <a:lumOff val="25000"/>
                  </a:schemeClr>
                </a:solidFill>
                <a:cs typeface="Arial"/>
              </a:rPr>
              <a:t> fire rated single and double doors</a:t>
            </a:r>
          </a:p>
          <a:p>
            <a:pPr marL="171450" indent="-171450" hangingPunct="0">
              <a:lnSpc>
                <a:spcPct val="200000"/>
              </a:lnSpc>
              <a:buFont typeface="Wingdings" panose="05000000000000000000" pitchFamily="2" charset="2"/>
              <a:buChar char="§"/>
            </a:pPr>
            <a:r>
              <a:rPr lang="en-US" sz="1600" dirty="0">
                <a:solidFill>
                  <a:schemeClr val="tx1">
                    <a:lumMod val="75000"/>
                    <a:lumOff val="25000"/>
                  </a:schemeClr>
                </a:solidFill>
                <a:cs typeface="Arial"/>
              </a:rPr>
              <a:t>Incorporating electric hold-open overhead door closers, the doors are linked to the fire alarm system</a:t>
            </a:r>
            <a:endParaRPr lang="en-US" sz="1600" dirty="0">
              <a:solidFill>
                <a:schemeClr val="tx1">
                  <a:lumMod val="75000"/>
                  <a:lumOff val="25000"/>
                </a:schemeClr>
              </a:solidFill>
              <a:ea typeface="+mn-ea"/>
              <a:cs typeface="Arial"/>
            </a:endParaRPr>
          </a:p>
        </p:txBody>
      </p:sp>
      <p:sp>
        <p:nvSpPr>
          <p:cNvPr id="9" name="Half Frame 8">
            <a:extLst>
              <a:ext uri="{FF2B5EF4-FFF2-40B4-BE49-F238E27FC236}">
                <a16:creationId xmlns:a16="http://schemas.microsoft.com/office/drawing/2014/main" id="{3BAFD63B-56FC-49E6-AF97-525131587BA5}"/>
              </a:ext>
            </a:extLst>
          </p:cNvPr>
          <p:cNvSpPr/>
          <p:nvPr/>
        </p:nvSpPr>
        <p:spPr>
          <a:xfrm>
            <a:off x="5068424" y="71025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182850B-0C71-4FDB-8C75-25A10D480E85}"/>
              </a:ext>
            </a:extLst>
          </p:cNvPr>
          <p:cNvSpPr/>
          <p:nvPr/>
        </p:nvSpPr>
        <p:spPr>
          <a:xfrm>
            <a:off x="5293089" y="818645"/>
            <a:ext cx="2108173"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Light</a:t>
            </a:r>
            <a:endParaRPr lang="en-US" sz="4400" b="1" dirty="0">
              <a:solidFill>
                <a:srgbClr val="1C2831"/>
              </a:solidFill>
              <a:latin typeface="Lobster" panose="00000500000000000000" pitchFamily="2" charset="0"/>
              <a:cs typeface="Arial"/>
            </a:endParaRPr>
          </a:p>
        </p:txBody>
      </p:sp>
      <p:sp>
        <p:nvSpPr>
          <p:cNvPr id="11" name="TextBox 10">
            <a:extLst>
              <a:ext uri="{FF2B5EF4-FFF2-40B4-BE49-F238E27FC236}">
                <a16:creationId xmlns:a16="http://schemas.microsoft.com/office/drawing/2014/main" id="{090B3333-2932-4225-AED1-CA858D4D1B57}"/>
              </a:ext>
            </a:extLst>
          </p:cNvPr>
          <p:cNvSpPr txBox="1"/>
          <p:nvPr/>
        </p:nvSpPr>
        <p:spPr>
          <a:xfrm>
            <a:off x="0" y="4866501"/>
            <a:ext cx="3886000"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https://archello.com/story/63461/attachments/photos-videos/9</a:t>
            </a:r>
          </a:p>
        </p:txBody>
      </p:sp>
      <p:pic>
        <p:nvPicPr>
          <p:cNvPr id="14" name="Picture 13">
            <a:extLst>
              <a:ext uri="{FF2B5EF4-FFF2-40B4-BE49-F238E27FC236}">
                <a16:creationId xmlns:a16="http://schemas.microsoft.com/office/drawing/2014/main" id="{8B0DDCD9-C31B-6C1F-14A8-FE06604FD9CA}"/>
              </a:ext>
            </a:extLst>
          </p:cNvPr>
          <p:cNvPicPr>
            <a:picLocks noChangeAspect="1"/>
          </p:cNvPicPr>
          <p:nvPr/>
        </p:nvPicPr>
        <p:blipFill>
          <a:blip r:embed="rId6"/>
          <a:stretch>
            <a:fillRect/>
          </a:stretch>
        </p:blipFill>
        <p:spPr>
          <a:xfrm>
            <a:off x="190519" y="710256"/>
            <a:ext cx="4563580" cy="3858045"/>
          </a:xfrm>
          <a:prstGeom prst="rect">
            <a:avLst/>
          </a:prstGeom>
        </p:spPr>
      </p:pic>
    </p:spTree>
    <p:custDataLst>
      <p:tags r:id="rId1"/>
    </p:custDataLst>
    <p:extLst>
      <p:ext uri="{BB962C8B-B14F-4D97-AF65-F5344CB8AC3E}">
        <p14:creationId xmlns:p14="http://schemas.microsoft.com/office/powerpoint/2010/main" val="2635415982"/>
      </p:ext>
    </p:extLst>
  </p:cSld>
  <p:clrMapOvr>
    <a:masterClrMapping/>
  </p:clrMapOvr>
  <mc:AlternateContent xmlns:mc="http://schemas.openxmlformats.org/markup-compatibility/2006">
    <mc:Choice xmlns:p14="http://schemas.microsoft.com/office/powerpoint/2010/main" Requires="p14">
      <p:transition spd="med" p14:dur="700" advClick="0" advTm="33452">
        <p:fade/>
      </p:transition>
    </mc:Choice>
    <mc:Fallback>
      <p:transition spd="med" advClick="0" advTm="33452">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Office building overlayed with stock market graphs">
            <a:extLst>
              <a:ext uri="{FF2B5EF4-FFF2-40B4-BE49-F238E27FC236}">
                <a16:creationId xmlns:a16="http://schemas.microsoft.com/office/drawing/2014/main" id="{28CB2733-ADFA-486C-A07D-B72D2CACFD0A}"/>
              </a:ext>
            </a:extLst>
          </p:cNvPr>
          <p:cNvPicPr>
            <a:picLocks noGrp="1" noChangeAspect="1"/>
          </p:cNvPicPr>
          <p:nvPr>
            <p:ph type="pic" sz="quarter" idx="10"/>
          </p:nvPr>
        </p:nvPicPr>
        <p:blipFill>
          <a:blip r:embed="rId4"/>
          <a:stretch>
            <a:fillRect/>
          </a:stretch>
        </p:blipFill>
        <p:spPr>
          <a:xfrm>
            <a:off x="0" y="0"/>
            <a:ext cx="9143999" cy="5143500"/>
          </a:xfrm>
        </p:spPr>
      </p:pic>
      <p:sp>
        <p:nvSpPr>
          <p:cNvPr id="47" name="Title">
            <a:extLst>
              <a:ext uri="{FF2B5EF4-FFF2-40B4-BE49-F238E27FC236}">
                <a16:creationId xmlns:a16="http://schemas.microsoft.com/office/drawing/2014/main" id="{6435272C-F4B5-4BCB-A7FB-CACE06801C30}"/>
              </a:ext>
            </a:extLst>
          </p:cNvPr>
          <p:cNvSpPr txBox="1">
            <a:spLocks/>
          </p:cNvSpPr>
          <p:nvPr/>
        </p:nvSpPr>
        <p:spPr>
          <a:xfrm>
            <a:off x="5713379" y="3906982"/>
            <a:ext cx="2928394" cy="863397"/>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2100" b="1" kern="1200">
                <a:solidFill>
                  <a:schemeClr val="bg1"/>
                </a:solidFill>
                <a:latin typeface="+mj-lt"/>
                <a:ea typeface="+mj-ea"/>
                <a:cs typeface="+mj-cs"/>
              </a:defRPr>
            </a:lvl1pPr>
          </a:lstStyle>
          <a:p>
            <a:pPr hangingPunct="0">
              <a:lnSpc>
                <a:spcPct val="100000"/>
              </a:lnSpc>
              <a:defRPr/>
            </a:pPr>
            <a:r>
              <a:rPr lang="en-US" sz="6000" dirty="0">
                <a:solidFill>
                  <a:srgbClr val="FFFFFF"/>
                </a:solidFill>
                <a:latin typeface="Lobster" panose="00000500000000000000" pitchFamily="2" charset="0"/>
                <a:cs typeface="Playlist Script"/>
              </a:rPr>
              <a:t>Fitness</a:t>
            </a:r>
            <a:endParaRPr kumimoji="0" lang="en-US" sz="6000" b="1" i="0" u="none" strike="noStrike" kern="1200" cap="none" spc="0" normalizeH="0" baseline="0" noProof="0" dirty="0">
              <a:ln>
                <a:noFill/>
              </a:ln>
              <a:solidFill>
                <a:srgbClr val="FFFFFF"/>
              </a:solidFill>
              <a:effectLst/>
              <a:uLnTx/>
              <a:uFillTx/>
              <a:latin typeface="Lobster" panose="00000500000000000000" pitchFamily="2" charset="0"/>
              <a:cs typeface="Playlist Script"/>
            </a:endParaRPr>
          </a:p>
        </p:txBody>
      </p:sp>
      <p:sp>
        <p:nvSpPr>
          <p:cNvPr id="48" name="Circle 3">
            <a:extLst>
              <a:ext uri="{FF2B5EF4-FFF2-40B4-BE49-F238E27FC236}">
                <a16:creationId xmlns:a16="http://schemas.microsoft.com/office/drawing/2014/main" id="{8C3D7932-F8D8-46F5-B9FF-D16BA1AEDFB6}"/>
              </a:ext>
            </a:extLst>
          </p:cNvPr>
          <p:cNvSpPr/>
          <p:nvPr/>
        </p:nvSpPr>
        <p:spPr>
          <a:xfrm>
            <a:off x="5139519" y="4095680"/>
            <a:ext cx="486000" cy="486000"/>
          </a:xfrm>
          <a:prstGeom prst="ellipse">
            <a:avLst/>
          </a:prstGeom>
          <a:solidFill>
            <a:schemeClr val="bg1"/>
          </a:solidFill>
          <a:ln w="41275">
            <a:solidFill>
              <a:srgbClr val="2242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2A28"/>
                </a:solidFill>
                <a:effectLst/>
                <a:uLnTx/>
                <a:uFillTx/>
                <a:latin typeface="Roboto Light"/>
                <a:ea typeface="+mn-ea"/>
                <a:cs typeface="+mn-cs"/>
              </a:rPr>
              <a:t>5</a:t>
            </a:r>
            <a:endParaRPr kumimoji="0" lang="ru-RU" sz="1600" b="1" i="0" u="none" strike="noStrike" kern="1200" cap="none" spc="0" normalizeH="0" baseline="0" noProof="0" dirty="0">
              <a:ln>
                <a:noFill/>
              </a:ln>
              <a:solidFill>
                <a:srgbClr val="342A28"/>
              </a:solidFill>
              <a:effectLst/>
              <a:uLnTx/>
              <a:uFillTx/>
              <a:latin typeface="Roboto Light"/>
              <a:ea typeface="+mn-ea"/>
              <a:cs typeface="+mn-cs"/>
            </a:endParaRPr>
          </a:p>
        </p:txBody>
      </p:sp>
      <p:pic>
        <p:nvPicPr>
          <p:cNvPr id="2" name="Picture 1">
            <a:extLst>
              <a:ext uri="{FF2B5EF4-FFF2-40B4-BE49-F238E27FC236}">
                <a16:creationId xmlns:a16="http://schemas.microsoft.com/office/drawing/2014/main" id="{83394BAF-DA47-4C39-A16B-B758BF3EFAF6}"/>
              </a:ext>
            </a:extLst>
          </p:cNvPr>
          <p:cNvPicPr>
            <a:picLocks noChangeAspect="1"/>
          </p:cNvPicPr>
          <p:nvPr/>
        </p:nvPicPr>
        <p:blipFill>
          <a:blip r:embed="rId5"/>
          <a:stretch>
            <a:fillRect/>
          </a:stretch>
        </p:blipFill>
        <p:spPr>
          <a:xfrm>
            <a:off x="13525" y="-21325"/>
            <a:ext cx="9130475" cy="5143500"/>
          </a:xfrm>
          <a:prstGeom prst="rect">
            <a:avLst/>
          </a:prstGeom>
        </p:spPr>
      </p:pic>
    </p:spTree>
    <p:custDataLst>
      <p:tags r:id="rId1"/>
    </p:custDataLst>
    <p:extLst>
      <p:ext uri="{BB962C8B-B14F-4D97-AF65-F5344CB8AC3E}">
        <p14:creationId xmlns:p14="http://schemas.microsoft.com/office/powerpoint/2010/main" val="2058222890"/>
      </p:ext>
    </p:extLst>
  </p:cSld>
  <p:clrMapOvr>
    <a:masterClrMapping/>
  </p:clrMapOvr>
  <p:transition spd="slow" advClick="0" advTm="18768">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lide 22"/>
        <p:cNvGrpSpPr/>
        <p:nvPr/>
      </p:nvGrpSpPr>
      <p:grpSpPr>
        <a:xfrm>
          <a:off x="0" y="0"/>
          <a:ext cx="0" cy="0"/>
          <a:chOff x="0" y="0"/>
          <a:chExt cx="0" cy="0"/>
        </a:xfrm>
      </p:grpSpPr>
      <p:pic>
        <p:nvPicPr>
          <p:cNvPr id="13" name="Picture 12">
            <a:extLst>
              <a:ext uri="{FF2B5EF4-FFF2-40B4-BE49-F238E27FC236}">
                <a16:creationId xmlns:a16="http://schemas.microsoft.com/office/drawing/2014/main" id="{FEB67FA8-46C1-43D3-A657-A2821DB868C5}"/>
              </a:ext>
            </a:extLst>
          </p:cNvPr>
          <p:cNvPicPr>
            <a:picLocks noChangeAspect="1"/>
          </p:cNvPicPr>
          <p:nvPr/>
        </p:nvPicPr>
        <p:blipFill>
          <a:blip r:embed="rId4"/>
          <a:stretch>
            <a:fillRect/>
          </a:stretch>
        </p:blipFill>
        <p:spPr>
          <a:xfrm rot="10800000">
            <a:off x="5381530" y="-2"/>
            <a:ext cx="3762470" cy="3912730"/>
          </a:xfrm>
          <a:prstGeom prst="rtTriangle">
            <a:avLst/>
          </a:prstGeom>
        </p:spPr>
      </p:pic>
      <p:sp>
        <p:nvSpPr>
          <p:cNvPr id="8" name="Rectangle 7">
            <a:extLst>
              <a:ext uri="{FF2B5EF4-FFF2-40B4-BE49-F238E27FC236}">
                <a16:creationId xmlns:a16="http://schemas.microsoft.com/office/drawing/2014/main" id="{C29679F1-07B2-4C30-92BA-F5DD4F65C7BD}"/>
              </a:ext>
            </a:extLst>
          </p:cNvPr>
          <p:cNvSpPr/>
          <p:nvPr/>
        </p:nvSpPr>
        <p:spPr>
          <a:xfrm>
            <a:off x="638174" y="1799304"/>
            <a:ext cx="3486354" cy="2027008"/>
          </a:xfrm>
          <a:prstGeom prst="rect">
            <a:avLst/>
          </a:prstGeom>
        </p:spPr>
        <p:txBody>
          <a:bodyPr spcFirstLastPara="0" lIns="0" tIns="0" rIns="0" bIns="0" anchor="ctr"/>
          <a:lstStyle/>
          <a:p>
            <a:pPr marL="285750" indent="-285750" hangingPunct="0">
              <a:buFont typeface="Wingdings" panose="05000000000000000000" pitchFamily="2" charset="2"/>
              <a:buChar char="§"/>
            </a:pPr>
            <a:r>
              <a:rPr lang="en-US" sz="1600" dirty="0">
                <a:solidFill>
                  <a:schemeClr val="tx1">
                    <a:lumMod val="75000"/>
                    <a:lumOff val="25000"/>
                  </a:schemeClr>
                </a:solidFill>
                <a:cs typeface="Titillium"/>
              </a:rPr>
              <a:t>Hosting wellbeing events to support wellbeing of the One Heddon Street Community, such as: </a:t>
            </a:r>
          </a:p>
          <a:p>
            <a:pPr marL="742950" lvl="1" indent="-285750" hangingPunct="0">
              <a:buFont typeface="Courier New" panose="02070309020205020404" pitchFamily="49" charset="0"/>
              <a:buChar char="o"/>
            </a:pPr>
            <a:r>
              <a:rPr lang="en-US" sz="1600" dirty="0">
                <a:solidFill>
                  <a:schemeClr val="tx1">
                    <a:lumMod val="75000"/>
                    <a:lumOff val="25000"/>
                  </a:schemeClr>
                </a:solidFill>
                <a:cs typeface="Titillium"/>
              </a:rPr>
              <a:t>exercise classes </a:t>
            </a:r>
          </a:p>
          <a:p>
            <a:pPr marL="742950" lvl="1" indent="-285750" hangingPunct="0">
              <a:buFont typeface="Courier New" panose="02070309020205020404" pitchFamily="49" charset="0"/>
              <a:buChar char="o"/>
            </a:pPr>
            <a:r>
              <a:rPr lang="en-US" sz="1600" dirty="0">
                <a:solidFill>
                  <a:schemeClr val="tx1">
                    <a:lumMod val="75000"/>
                    <a:lumOff val="25000"/>
                  </a:schemeClr>
                </a:solidFill>
                <a:cs typeface="Titillium"/>
              </a:rPr>
              <a:t>lunch and learns around stress </a:t>
            </a:r>
          </a:p>
          <a:p>
            <a:pPr marL="742950" lvl="1" indent="-285750" hangingPunct="0">
              <a:buFont typeface="Courier New" panose="02070309020205020404" pitchFamily="49" charset="0"/>
              <a:buChar char="o"/>
            </a:pPr>
            <a:r>
              <a:rPr lang="en-US" sz="1600" dirty="0">
                <a:solidFill>
                  <a:schemeClr val="tx1">
                    <a:lumMod val="75000"/>
                    <a:lumOff val="25000"/>
                  </a:schemeClr>
                </a:solidFill>
                <a:cs typeface="Titillium"/>
              </a:rPr>
              <a:t>creative workshops such as bauble and wreath making at Christmas</a:t>
            </a:r>
          </a:p>
        </p:txBody>
      </p:sp>
      <p:sp>
        <p:nvSpPr>
          <p:cNvPr id="14" name="Half Frame 13">
            <a:extLst>
              <a:ext uri="{FF2B5EF4-FFF2-40B4-BE49-F238E27FC236}">
                <a16:creationId xmlns:a16="http://schemas.microsoft.com/office/drawing/2014/main" id="{7470C915-657F-4F5B-AE0F-6FD37C5AAD87}"/>
              </a:ext>
            </a:extLst>
          </p:cNvPr>
          <p:cNvSpPr/>
          <p:nvPr/>
        </p:nvSpPr>
        <p:spPr>
          <a:xfrm>
            <a:off x="638174" y="619572"/>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B27310BE-D69A-4C16-9D1E-3B131E88CB48}"/>
              </a:ext>
            </a:extLst>
          </p:cNvPr>
          <p:cNvSpPr/>
          <p:nvPr/>
        </p:nvSpPr>
        <p:spPr>
          <a:xfrm>
            <a:off x="862839" y="727961"/>
            <a:ext cx="2108173"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Fitness</a:t>
            </a:r>
            <a:endParaRPr lang="en-US" sz="4400" b="1" dirty="0">
              <a:solidFill>
                <a:srgbClr val="1C2831"/>
              </a:solidFill>
              <a:latin typeface="Lobster" panose="00000500000000000000" pitchFamily="2" charset="0"/>
              <a:cs typeface="Arial"/>
            </a:endParaRPr>
          </a:p>
        </p:txBody>
      </p:sp>
      <p:sp>
        <p:nvSpPr>
          <p:cNvPr id="7" name="TextBox 6">
            <a:extLst>
              <a:ext uri="{FF2B5EF4-FFF2-40B4-BE49-F238E27FC236}">
                <a16:creationId xmlns:a16="http://schemas.microsoft.com/office/drawing/2014/main" id="{9FE7807C-BF1F-4A72-9360-7657AD87C1C5}"/>
              </a:ext>
            </a:extLst>
          </p:cNvPr>
          <p:cNvSpPr txBox="1"/>
          <p:nvPr/>
        </p:nvSpPr>
        <p:spPr>
          <a:xfrm>
            <a:off x="0" y="4866501"/>
            <a:ext cx="4228014"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https://oneheddonstreet.com/</a:t>
            </a:r>
          </a:p>
        </p:txBody>
      </p:sp>
      <p:pic>
        <p:nvPicPr>
          <p:cNvPr id="2" name="Picture 1">
            <a:extLst>
              <a:ext uri="{FF2B5EF4-FFF2-40B4-BE49-F238E27FC236}">
                <a16:creationId xmlns:a16="http://schemas.microsoft.com/office/drawing/2014/main" id="{B17BFA65-6E56-51EE-E5FA-074ED588F489}"/>
              </a:ext>
            </a:extLst>
          </p:cNvPr>
          <p:cNvPicPr>
            <a:picLocks noChangeAspect="1"/>
          </p:cNvPicPr>
          <p:nvPr/>
        </p:nvPicPr>
        <p:blipFill>
          <a:blip r:embed="rId5"/>
          <a:stretch>
            <a:fillRect/>
          </a:stretch>
        </p:blipFill>
        <p:spPr>
          <a:xfrm>
            <a:off x="4228014" y="1087293"/>
            <a:ext cx="4915986" cy="3277964"/>
          </a:xfrm>
          <a:prstGeom prst="rect">
            <a:avLst/>
          </a:prstGeom>
        </p:spPr>
      </p:pic>
    </p:spTree>
    <p:custDataLst>
      <p:tags r:id="rId1"/>
    </p:custDataLst>
    <p:extLst>
      <p:ext uri="{BB962C8B-B14F-4D97-AF65-F5344CB8AC3E}">
        <p14:creationId xmlns:p14="http://schemas.microsoft.com/office/powerpoint/2010/main" val="1214900370"/>
      </p:ext>
    </p:extLst>
  </p:cSld>
  <p:clrMapOvr>
    <a:masterClrMapping/>
  </p:clrMapOvr>
  <mc:AlternateContent xmlns:mc="http://schemas.openxmlformats.org/markup-compatibility/2006">
    <mc:Choice xmlns:p14="http://schemas.microsoft.com/office/powerpoint/2010/main" Requires="p14">
      <p:transition spd="med" p14:dur="700" advClick="0" advTm="29864">
        <p:fade/>
      </p:transition>
    </mc:Choice>
    <mc:Fallback>
      <p:transition spd="med" advClick="0" advTm="29864">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lide 22"/>
        <p:cNvGrpSpPr/>
        <p:nvPr/>
      </p:nvGrpSpPr>
      <p:grpSpPr>
        <a:xfrm>
          <a:off x="0" y="0"/>
          <a:ext cx="0" cy="0"/>
          <a:chOff x="0" y="0"/>
          <a:chExt cx="0" cy="0"/>
        </a:xfrm>
      </p:grpSpPr>
      <p:pic>
        <p:nvPicPr>
          <p:cNvPr id="13" name="Picture 12">
            <a:extLst>
              <a:ext uri="{FF2B5EF4-FFF2-40B4-BE49-F238E27FC236}">
                <a16:creationId xmlns:a16="http://schemas.microsoft.com/office/drawing/2014/main" id="{FEB67FA8-46C1-43D3-A657-A2821DB868C5}"/>
              </a:ext>
            </a:extLst>
          </p:cNvPr>
          <p:cNvPicPr>
            <a:picLocks noChangeAspect="1"/>
          </p:cNvPicPr>
          <p:nvPr/>
        </p:nvPicPr>
        <p:blipFill>
          <a:blip r:embed="rId4"/>
          <a:stretch>
            <a:fillRect/>
          </a:stretch>
        </p:blipFill>
        <p:spPr>
          <a:xfrm rot="10800000">
            <a:off x="5381530" y="-2"/>
            <a:ext cx="3762470" cy="3912730"/>
          </a:xfrm>
          <a:prstGeom prst="rtTriangle">
            <a:avLst/>
          </a:prstGeom>
        </p:spPr>
      </p:pic>
      <p:sp>
        <p:nvSpPr>
          <p:cNvPr id="8" name="Rectangle 7">
            <a:extLst>
              <a:ext uri="{FF2B5EF4-FFF2-40B4-BE49-F238E27FC236}">
                <a16:creationId xmlns:a16="http://schemas.microsoft.com/office/drawing/2014/main" id="{C29679F1-07B2-4C30-92BA-F5DD4F65C7BD}"/>
              </a:ext>
            </a:extLst>
          </p:cNvPr>
          <p:cNvSpPr/>
          <p:nvPr/>
        </p:nvSpPr>
        <p:spPr>
          <a:xfrm>
            <a:off x="638174" y="1799304"/>
            <a:ext cx="3486354" cy="2027008"/>
          </a:xfrm>
          <a:prstGeom prst="rect">
            <a:avLst/>
          </a:prstGeom>
        </p:spPr>
        <p:txBody>
          <a:bodyPr spcFirstLastPara="0" lIns="0" tIns="0" rIns="0" bIns="0" anchor="ctr"/>
          <a:lstStyle/>
          <a:p>
            <a:pPr marL="285750" indent="-285750" hangingPunct="0">
              <a:buFont typeface="Wingdings" panose="05000000000000000000" pitchFamily="2" charset="2"/>
              <a:buChar char="§"/>
            </a:pPr>
            <a:r>
              <a:rPr lang="en-US" sz="1600" dirty="0">
                <a:solidFill>
                  <a:schemeClr val="tx1">
                    <a:lumMod val="75000"/>
                    <a:lumOff val="25000"/>
                  </a:schemeClr>
                </a:solidFill>
                <a:cs typeface="Titillium"/>
              </a:rPr>
              <a:t>Cycle parking spaces for 16 bikes, six Brompton lockers and shower facilities for active lifestyles.</a:t>
            </a:r>
          </a:p>
        </p:txBody>
      </p:sp>
      <p:sp>
        <p:nvSpPr>
          <p:cNvPr id="14" name="Half Frame 13">
            <a:extLst>
              <a:ext uri="{FF2B5EF4-FFF2-40B4-BE49-F238E27FC236}">
                <a16:creationId xmlns:a16="http://schemas.microsoft.com/office/drawing/2014/main" id="{7470C915-657F-4F5B-AE0F-6FD37C5AAD87}"/>
              </a:ext>
            </a:extLst>
          </p:cNvPr>
          <p:cNvSpPr/>
          <p:nvPr/>
        </p:nvSpPr>
        <p:spPr>
          <a:xfrm>
            <a:off x="638174" y="619572"/>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B27310BE-D69A-4C16-9D1E-3B131E88CB48}"/>
              </a:ext>
            </a:extLst>
          </p:cNvPr>
          <p:cNvSpPr/>
          <p:nvPr/>
        </p:nvSpPr>
        <p:spPr>
          <a:xfrm>
            <a:off x="862839" y="727961"/>
            <a:ext cx="2108173"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Fitness</a:t>
            </a:r>
            <a:endParaRPr lang="en-US" sz="4400" b="1" dirty="0">
              <a:solidFill>
                <a:srgbClr val="1C2831"/>
              </a:solidFill>
              <a:latin typeface="Lobster" panose="00000500000000000000" pitchFamily="2" charset="0"/>
              <a:cs typeface="Arial"/>
            </a:endParaRPr>
          </a:p>
        </p:txBody>
      </p:sp>
      <p:sp>
        <p:nvSpPr>
          <p:cNvPr id="7" name="TextBox 6">
            <a:extLst>
              <a:ext uri="{FF2B5EF4-FFF2-40B4-BE49-F238E27FC236}">
                <a16:creationId xmlns:a16="http://schemas.microsoft.com/office/drawing/2014/main" id="{9FE7807C-BF1F-4A72-9360-7657AD87C1C5}"/>
              </a:ext>
            </a:extLst>
          </p:cNvPr>
          <p:cNvSpPr txBox="1"/>
          <p:nvPr/>
        </p:nvSpPr>
        <p:spPr>
          <a:xfrm>
            <a:off x="0" y="4866501"/>
            <a:ext cx="4928258"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https://barrgazetas.com/projects/one-heddon-street</a:t>
            </a:r>
          </a:p>
        </p:txBody>
      </p:sp>
      <p:pic>
        <p:nvPicPr>
          <p:cNvPr id="5" name="Picture 4">
            <a:extLst>
              <a:ext uri="{FF2B5EF4-FFF2-40B4-BE49-F238E27FC236}">
                <a16:creationId xmlns:a16="http://schemas.microsoft.com/office/drawing/2014/main" id="{EB453C91-9B96-9B00-BCFB-6BF60BCF99A4}"/>
              </a:ext>
            </a:extLst>
          </p:cNvPr>
          <p:cNvPicPr>
            <a:picLocks noChangeAspect="1"/>
          </p:cNvPicPr>
          <p:nvPr/>
        </p:nvPicPr>
        <p:blipFill>
          <a:blip r:embed="rId5"/>
          <a:stretch>
            <a:fillRect/>
          </a:stretch>
        </p:blipFill>
        <p:spPr>
          <a:xfrm>
            <a:off x="4928258" y="687529"/>
            <a:ext cx="3762470" cy="3768442"/>
          </a:xfrm>
          <a:prstGeom prst="rect">
            <a:avLst/>
          </a:prstGeom>
        </p:spPr>
      </p:pic>
    </p:spTree>
    <p:custDataLst>
      <p:tags r:id="rId1"/>
    </p:custDataLst>
    <p:extLst>
      <p:ext uri="{BB962C8B-B14F-4D97-AF65-F5344CB8AC3E}">
        <p14:creationId xmlns:p14="http://schemas.microsoft.com/office/powerpoint/2010/main" val="3148776764"/>
      </p:ext>
    </p:extLst>
  </p:cSld>
  <p:clrMapOvr>
    <a:masterClrMapping/>
  </p:clrMapOvr>
  <mc:AlternateContent xmlns:mc="http://schemas.openxmlformats.org/markup-compatibility/2006">
    <mc:Choice xmlns:p14="http://schemas.microsoft.com/office/powerpoint/2010/main" Requires="p14">
      <p:transition spd="med" p14:dur="700" advClick="0" advTm="29864">
        <p:fade/>
      </p:transition>
    </mc:Choice>
    <mc:Fallback>
      <p:transition spd="med" advClick="0" advTm="29864">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lide 22"/>
        <p:cNvGrpSpPr/>
        <p:nvPr/>
      </p:nvGrpSpPr>
      <p:grpSpPr>
        <a:xfrm>
          <a:off x="0" y="0"/>
          <a:ext cx="0" cy="0"/>
          <a:chOff x="0" y="0"/>
          <a:chExt cx="0" cy="0"/>
        </a:xfrm>
      </p:grpSpPr>
      <p:pic>
        <p:nvPicPr>
          <p:cNvPr id="13" name="Picture 12">
            <a:extLst>
              <a:ext uri="{FF2B5EF4-FFF2-40B4-BE49-F238E27FC236}">
                <a16:creationId xmlns:a16="http://schemas.microsoft.com/office/drawing/2014/main" id="{FEB67FA8-46C1-43D3-A657-A2821DB868C5}"/>
              </a:ext>
            </a:extLst>
          </p:cNvPr>
          <p:cNvPicPr>
            <a:picLocks noChangeAspect="1"/>
          </p:cNvPicPr>
          <p:nvPr/>
        </p:nvPicPr>
        <p:blipFill>
          <a:blip r:embed="rId4"/>
          <a:stretch>
            <a:fillRect/>
          </a:stretch>
        </p:blipFill>
        <p:spPr>
          <a:xfrm rot="10800000">
            <a:off x="5381530" y="-2"/>
            <a:ext cx="3762470" cy="3912730"/>
          </a:xfrm>
          <a:prstGeom prst="rtTriangle">
            <a:avLst/>
          </a:prstGeom>
        </p:spPr>
      </p:pic>
      <p:sp>
        <p:nvSpPr>
          <p:cNvPr id="8" name="Rectangle 7">
            <a:extLst>
              <a:ext uri="{FF2B5EF4-FFF2-40B4-BE49-F238E27FC236}">
                <a16:creationId xmlns:a16="http://schemas.microsoft.com/office/drawing/2014/main" id="{C29679F1-07B2-4C30-92BA-F5DD4F65C7BD}"/>
              </a:ext>
            </a:extLst>
          </p:cNvPr>
          <p:cNvSpPr/>
          <p:nvPr/>
        </p:nvSpPr>
        <p:spPr>
          <a:xfrm>
            <a:off x="638174" y="1799304"/>
            <a:ext cx="2863783" cy="2027008"/>
          </a:xfrm>
          <a:prstGeom prst="rect">
            <a:avLst/>
          </a:prstGeom>
        </p:spPr>
        <p:txBody>
          <a:bodyPr spcFirstLastPara="0" lIns="0" tIns="0" rIns="0" bIns="0" anchor="ctr"/>
          <a:lstStyle/>
          <a:p>
            <a:pPr marL="285750" indent="-285750" hangingPunct="0">
              <a:buFont typeface="Wingdings" panose="05000000000000000000" pitchFamily="2" charset="2"/>
              <a:buChar char="§"/>
            </a:pPr>
            <a:r>
              <a:rPr lang="en-US" sz="1600" dirty="0">
                <a:solidFill>
                  <a:schemeClr val="tx1">
                    <a:lumMod val="75000"/>
                    <a:lumOff val="25000"/>
                  </a:schemeClr>
                </a:solidFill>
                <a:cs typeface="Titillium"/>
              </a:rPr>
              <a:t>Ergonomic furniture to encourage movement during the working day</a:t>
            </a:r>
          </a:p>
        </p:txBody>
      </p:sp>
      <p:sp>
        <p:nvSpPr>
          <p:cNvPr id="14" name="Half Frame 13">
            <a:extLst>
              <a:ext uri="{FF2B5EF4-FFF2-40B4-BE49-F238E27FC236}">
                <a16:creationId xmlns:a16="http://schemas.microsoft.com/office/drawing/2014/main" id="{7470C915-657F-4F5B-AE0F-6FD37C5AAD87}"/>
              </a:ext>
            </a:extLst>
          </p:cNvPr>
          <p:cNvSpPr/>
          <p:nvPr/>
        </p:nvSpPr>
        <p:spPr>
          <a:xfrm>
            <a:off x="638174" y="619572"/>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B27310BE-D69A-4C16-9D1E-3B131E88CB48}"/>
              </a:ext>
            </a:extLst>
          </p:cNvPr>
          <p:cNvSpPr/>
          <p:nvPr/>
        </p:nvSpPr>
        <p:spPr>
          <a:xfrm>
            <a:off x="862839" y="727961"/>
            <a:ext cx="2108173"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Fitness</a:t>
            </a:r>
            <a:endParaRPr lang="en-US" sz="4400" b="1" dirty="0">
              <a:solidFill>
                <a:srgbClr val="1C2831"/>
              </a:solidFill>
              <a:latin typeface="Lobster" panose="00000500000000000000" pitchFamily="2" charset="0"/>
              <a:cs typeface="Arial"/>
            </a:endParaRPr>
          </a:p>
        </p:txBody>
      </p:sp>
      <p:sp>
        <p:nvSpPr>
          <p:cNvPr id="7" name="TextBox 6">
            <a:extLst>
              <a:ext uri="{FF2B5EF4-FFF2-40B4-BE49-F238E27FC236}">
                <a16:creationId xmlns:a16="http://schemas.microsoft.com/office/drawing/2014/main" id="{9FE7807C-BF1F-4A72-9360-7657AD87C1C5}"/>
              </a:ext>
            </a:extLst>
          </p:cNvPr>
          <p:cNvSpPr txBox="1"/>
          <p:nvPr/>
        </p:nvSpPr>
        <p:spPr>
          <a:xfrm>
            <a:off x="0" y="4866501"/>
            <a:ext cx="5826868"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https://www.architonic.com/en/project/aram-one-heddon-street/20165131</a:t>
            </a:r>
          </a:p>
        </p:txBody>
      </p:sp>
      <p:pic>
        <p:nvPicPr>
          <p:cNvPr id="2" name="Picture 1">
            <a:extLst>
              <a:ext uri="{FF2B5EF4-FFF2-40B4-BE49-F238E27FC236}">
                <a16:creationId xmlns:a16="http://schemas.microsoft.com/office/drawing/2014/main" id="{842361F7-7A99-6CB4-8B45-711D4D43064A}"/>
              </a:ext>
            </a:extLst>
          </p:cNvPr>
          <p:cNvPicPr>
            <a:picLocks noChangeAspect="1"/>
          </p:cNvPicPr>
          <p:nvPr/>
        </p:nvPicPr>
        <p:blipFill rotWithShape="1">
          <a:blip r:embed="rId5"/>
          <a:srcRect l="15612" t="50000" b="3705"/>
          <a:stretch/>
        </p:blipFill>
        <p:spPr>
          <a:xfrm>
            <a:off x="3501957" y="1230772"/>
            <a:ext cx="5642043" cy="2867890"/>
          </a:xfrm>
          <a:prstGeom prst="rect">
            <a:avLst/>
          </a:prstGeom>
        </p:spPr>
      </p:pic>
    </p:spTree>
    <p:custDataLst>
      <p:tags r:id="rId1"/>
    </p:custDataLst>
    <p:extLst>
      <p:ext uri="{BB962C8B-B14F-4D97-AF65-F5344CB8AC3E}">
        <p14:creationId xmlns:p14="http://schemas.microsoft.com/office/powerpoint/2010/main" val="3592229698"/>
      </p:ext>
    </p:extLst>
  </p:cSld>
  <p:clrMapOvr>
    <a:masterClrMapping/>
  </p:clrMapOvr>
  <mc:AlternateContent xmlns:mc="http://schemas.openxmlformats.org/markup-compatibility/2006">
    <mc:Choice xmlns:p14="http://schemas.microsoft.com/office/powerpoint/2010/main" Requires="p14">
      <p:transition spd="med" p14:dur="700" advClick="0" advTm="29864">
        <p:fade/>
      </p:transition>
    </mc:Choice>
    <mc:Fallback>
      <p:transition spd="med" advClick="0" advTm="29864">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One glowing light bulb among other light bulbs">
            <a:extLst>
              <a:ext uri="{FF2B5EF4-FFF2-40B4-BE49-F238E27FC236}">
                <a16:creationId xmlns:a16="http://schemas.microsoft.com/office/drawing/2014/main" id="{BA16D401-715D-486D-BAB9-803B2CB1C137}"/>
              </a:ext>
            </a:extLst>
          </p:cNvPr>
          <p:cNvPicPr>
            <a:picLocks noGrp="1" noChangeAspect="1"/>
          </p:cNvPicPr>
          <p:nvPr>
            <p:ph type="pic" sz="quarter" idx="10"/>
          </p:nvPr>
        </p:nvPicPr>
        <p:blipFill>
          <a:blip r:embed="rId4"/>
          <a:stretch>
            <a:fillRect/>
          </a:stretch>
        </p:blipFill>
        <p:spPr>
          <a:xfrm>
            <a:off x="0" y="0"/>
            <a:ext cx="9143999" cy="5143500"/>
          </a:xfrm>
        </p:spPr>
      </p:pic>
      <p:sp>
        <p:nvSpPr>
          <p:cNvPr id="47" name="Title">
            <a:extLst>
              <a:ext uri="{FF2B5EF4-FFF2-40B4-BE49-F238E27FC236}">
                <a16:creationId xmlns:a16="http://schemas.microsoft.com/office/drawing/2014/main" id="{6435272C-F4B5-4BCB-A7FB-CACE06801C30}"/>
              </a:ext>
            </a:extLst>
          </p:cNvPr>
          <p:cNvSpPr txBox="1">
            <a:spLocks/>
          </p:cNvSpPr>
          <p:nvPr/>
        </p:nvSpPr>
        <p:spPr>
          <a:xfrm>
            <a:off x="5958667" y="3876754"/>
            <a:ext cx="2811260" cy="824037"/>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2100" b="1" kern="1200">
                <a:solidFill>
                  <a:schemeClr val="bg1"/>
                </a:solidFill>
                <a:latin typeface="+mj-lt"/>
                <a:ea typeface="+mj-ea"/>
                <a:cs typeface="+mj-cs"/>
              </a:defRPr>
            </a:lvl1pPr>
          </a:lstStyle>
          <a:p>
            <a:pPr hangingPunct="0">
              <a:lnSpc>
                <a:spcPct val="100000"/>
              </a:lnSpc>
              <a:defRPr/>
            </a:pPr>
            <a:r>
              <a:rPr lang="en-US" sz="6000" dirty="0">
                <a:solidFill>
                  <a:srgbClr val="FFFFFF"/>
                </a:solidFill>
                <a:latin typeface="Lobster" panose="00000500000000000000" pitchFamily="2" charset="0"/>
                <a:cs typeface="Playlist Script"/>
              </a:rPr>
              <a:t>Comfort</a:t>
            </a:r>
            <a:endParaRPr kumimoji="0" lang="en-US" sz="6000" b="1" i="0" u="none" strike="noStrike" kern="1200" cap="none" spc="0" normalizeH="0" baseline="0" noProof="0" dirty="0">
              <a:ln>
                <a:noFill/>
              </a:ln>
              <a:solidFill>
                <a:srgbClr val="FFFFFF"/>
              </a:solidFill>
              <a:effectLst/>
              <a:uLnTx/>
              <a:uFillTx/>
              <a:latin typeface="Lobster" panose="00000500000000000000" pitchFamily="2" charset="0"/>
              <a:cs typeface="Playlist Script"/>
            </a:endParaRPr>
          </a:p>
        </p:txBody>
      </p:sp>
      <p:sp>
        <p:nvSpPr>
          <p:cNvPr id="48" name="Circle 3">
            <a:extLst>
              <a:ext uri="{FF2B5EF4-FFF2-40B4-BE49-F238E27FC236}">
                <a16:creationId xmlns:a16="http://schemas.microsoft.com/office/drawing/2014/main" id="{8C3D7932-F8D8-46F5-B9FF-D16BA1AEDFB6}"/>
              </a:ext>
            </a:extLst>
          </p:cNvPr>
          <p:cNvSpPr/>
          <p:nvPr/>
        </p:nvSpPr>
        <p:spPr>
          <a:xfrm>
            <a:off x="5384807" y="4045772"/>
            <a:ext cx="486000" cy="486000"/>
          </a:xfrm>
          <a:prstGeom prst="ellipse">
            <a:avLst/>
          </a:prstGeom>
          <a:solidFill>
            <a:schemeClr val="bg1"/>
          </a:solidFill>
          <a:ln w="41275">
            <a:solidFill>
              <a:srgbClr val="22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2A28"/>
                </a:solidFill>
                <a:effectLst/>
                <a:uLnTx/>
                <a:uFillTx/>
                <a:latin typeface="Roboto Light"/>
                <a:ea typeface="+mn-ea"/>
                <a:cs typeface="+mn-cs"/>
              </a:rPr>
              <a:t>6</a:t>
            </a:r>
            <a:endParaRPr kumimoji="0" lang="ru-RU" sz="1600" b="1" i="0" u="none" strike="noStrike" kern="1200" cap="none" spc="0" normalizeH="0" baseline="0" noProof="0" dirty="0">
              <a:ln>
                <a:noFill/>
              </a:ln>
              <a:solidFill>
                <a:srgbClr val="342A28"/>
              </a:solidFill>
              <a:effectLst/>
              <a:uLnTx/>
              <a:uFillTx/>
              <a:latin typeface="Roboto Light"/>
              <a:ea typeface="+mn-ea"/>
              <a:cs typeface="+mn-cs"/>
            </a:endParaRPr>
          </a:p>
        </p:txBody>
      </p:sp>
      <p:pic>
        <p:nvPicPr>
          <p:cNvPr id="2" name="Picture 1">
            <a:extLst>
              <a:ext uri="{FF2B5EF4-FFF2-40B4-BE49-F238E27FC236}">
                <a16:creationId xmlns:a16="http://schemas.microsoft.com/office/drawing/2014/main" id="{49391EE9-D240-4AE6-9753-04F83BF2BD6F}"/>
              </a:ext>
            </a:extLst>
          </p:cNvPr>
          <p:cNvPicPr>
            <a:picLocks noChangeAspect="1"/>
          </p:cNvPicPr>
          <p:nvPr/>
        </p:nvPicPr>
        <p:blipFill>
          <a:blip r:embed="rId5"/>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455918231"/>
      </p:ext>
    </p:extLst>
  </p:cSld>
  <p:clrMapOvr>
    <a:masterClrMapping/>
  </p:clrMapOvr>
  <mc:AlternateContent xmlns:mc="http://schemas.openxmlformats.org/markup-compatibility/2006">
    <mc:Choice xmlns:p14="http://schemas.microsoft.com/office/powerpoint/2010/main" Requires="p14">
      <p:transition spd="slow" p14:dur="3400" advClick="0" advTm="37896">
        <p14:reveal/>
      </p:transition>
    </mc:Choice>
    <mc:Fallback>
      <p:transition spd="slow" advClick="0" advTm="37896">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lide 24"/>
        <p:cNvGrpSpPr/>
        <p:nvPr/>
      </p:nvGrpSpPr>
      <p:grpSpPr>
        <a:xfrm>
          <a:off x="0" y="0"/>
          <a:ext cx="0" cy="0"/>
          <a:chOff x="0" y="0"/>
          <a:chExt cx="0" cy="0"/>
        </a:xfrm>
      </p:grpSpPr>
      <p:pic>
        <p:nvPicPr>
          <p:cNvPr id="8" name="Picture 7">
            <a:extLst>
              <a:ext uri="{FF2B5EF4-FFF2-40B4-BE49-F238E27FC236}">
                <a16:creationId xmlns:a16="http://schemas.microsoft.com/office/drawing/2014/main" id="{3A78D3C7-ED9F-4AF8-A604-7DA43A101D03}"/>
              </a:ext>
            </a:extLst>
          </p:cNvPr>
          <p:cNvPicPr>
            <a:picLocks noChangeAspect="1"/>
          </p:cNvPicPr>
          <p:nvPr/>
        </p:nvPicPr>
        <p:blipFill>
          <a:blip r:embed="rId4"/>
          <a:stretch>
            <a:fillRect/>
          </a:stretch>
        </p:blipFill>
        <p:spPr>
          <a:xfrm>
            <a:off x="6572250" y="-762"/>
            <a:ext cx="2571750" cy="5144262"/>
          </a:xfrm>
          <a:prstGeom prst="rect">
            <a:avLst/>
          </a:prstGeom>
        </p:spPr>
      </p:pic>
      <p:pic>
        <p:nvPicPr>
          <p:cNvPr id="2" name="Rectangle 10 background"/>
          <p:cNvPicPr/>
          <p:nvPr/>
        </p:nvPicPr>
        <p:blipFill rotWithShape="1">
          <a:blip r:embed="rId5"/>
          <a:stretch>
            <a:fillRect/>
          </a:stretch>
        </p:blipFill>
        <p:spPr>
          <a:xfrm>
            <a:off x="6276975" y="0"/>
            <a:ext cx="180975" cy="5143500"/>
          </a:xfrm>
          <a:prstGeom prst="rect">
            <a:avLst/>
          </a:prstGeom>
        </p:spPr>
      </p:pic>
      <p:pic>
        <p:nvPicPr>
          <p:cNvPr id="4" name="5ffca67933f562-94348084.jpeg"/>
          <p:cNvPicPr/>
          <p:nvPr/>
        </p:nvPicPr>
        <p:blipFill>
          <a:blip r:embed="rId6" cstate="print"/>
          <a:stretch>
            <a:fillRect/>
          </a:stretch>
        </p:blipFill>
        <p:spPr>
          <a:xfrm>
            <a:off x="4641023" y="555276"/>
            <a:ext cx="4502977" cy="3936217"/>
          </a:xfrm>
          <a:prstGeom prst="rect">
            <a:avLst/>
          </a:prstGeom>
          <a:ln w="12700">
            <a:solidFill>
              <a:srgbClr val="92D050"/>
            </a:solidFill>
          </a:ln>
        </p:spPr>
      </p:pic>
      <p:sp>
        <p:nvSpPr>
          <p:cNvPr id="5" name="Rectangle 6"/>
          <p:cNvSpPr/>
          <p:nvPr/>
        </p:nvSpPr>
        <p:spPr>
          <a:xfrm>
            <a:off x="581025" y="1961535"/>
            <a:ext cx="3601869" cy="2154951"/>
          </a:xfrm>
          <a:prstGeom prst="rect">
            <a:avLst/>
          </a:prstGeom>
        </p:spPr>
        <p:txBody>
          <a:bodyPr spcFirstLastPara="0" lIns="0" tIns="0" rIns="0" bIns="0" anchor="ctr"/>
          <a:lstStyle/>
          <a:p>
            <a:pPr marL="171450" indent="-171450" hangingPunct="0">
              <a:lnSpc>
                <a:spcPct val="150000"/>
              </a:lnSpc>
              <a:buFont typeface="Wingdings" panose="05000000000000000000" pitchFamily="2" charset="2"/>
              <a:buChar char="§"/>
            </a:pPr>
            <a:r>
              <a:rPr lang="en-US" sz="1600" dirty="0">
                <a:solidFill>
                  <a:schemeClr val="tx1">
                    <a:lumMod val="75000"/>
                    <a:lumOff val="25000"/>
                  </a:schemeClr>
                </a:solidFill>
                <a:cs typeface="Arial"/>
              </a:rPr>
              <a:t>Acoustic management reduces mechanical noise and vibration to improve productivity.</a:t>
            </a:r>
          </a:p>
        </p:txBody>
      </p:sp>
      <p:sp>
        <p:nvSpPr>
          <p:cNvPr id="9" name="Half Frame 8">
            <a:extLst>
              <a:ext uri="{FF2B5EF4-FFF2-40B4-BE49-F238E27FC236}">
                <a16:creationId xmlns:a16="http://schemas.microsoft.com/office/drawing/2014/main" id="{7B12E9D7-6161-47A3-B99D-D3F2CF4C0D88}"/>
              </a:ext>
            </a:extLst>
          </p:cNvPr>
          <p:cNvSpPr/>
          <p:nvPr/>
        </p:nvSpPr>
        <p:spPr>
          <a:xfrm>
            <a:off x="581025" y="62632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36AE854-EB3E-487A-939E-9B639B88AA01}"/>
              </a:ext>
            </a:extLst>
          </p:cNvPr>
          <p:cNvSpPr/>
          <p:nvPr/>
        </p:nvSpPr>
        <p:spPr>
          <a:xfrm>
            <a:off x="805690" y="734709"/>
            <a:ext cx="4023486" cy="796486"/>
          </a:xfrm>
          <a:prstGeom prst="rect">
            <a:avLst/>
          </a:prstGeom>
        </p:spPr>
        <p:txBody>
          <a:bodyPr spcFirstLastPara="0" lIns="0" tIns="0" rIns="0" bIns="0" anchor="t"/>
          <a:lstStyle/>
          <a:p>
            <a:pPr hangingPunct="0"/>
            <a:r>
              <a:rPr lang="en-US" sz="4400" b="1" dirty="0">
                <a:solidFill>
                  <a:srgbClr val="1C2831"/>
                </a:solidFill>
                <a:latin typeface="Lobster" panose="00000500000000000000" pitchFamily="2" charset="0"/>
                <a:cs typeface="Arial"/>
              </a:rPr>
              <a:t>Acoustic Performance</a:t>
            </a:r>
          </a:p>
          <a:p>
            <a:pPr hangingPunct="0"/>
            <a:endParaRPr lang="en-US" sz="4400" b="1" dirty="0">
              <a:solidFill>
                <a:srgbClr val="1C2831"/>
              </a:solidFill>
              <a:latin typeface="Lobster" panose="00000500000000000000" pitchFamily="2" charset="0"/>
              <a:cs typeface="Arial"/>
            </a:endParaRPr>
          </a:p>
        </p:txBody>
      </p:sp>
      <p:sp>
        <p:nvSpPr>
          <p:cNvPr id="11" name="TextBox 10">
            <a:extLst>
              <a:ext uri="{FF2B5EF4-FFF2-40B4-BE49-F238E27FC236}">
                <a16:creationId xmlns:a16="http://schemas.microsoft.com/office/drawing/2014/main" id="{3785BB49-1224-4A12-8CBE-DFA071FA2262}"/>
              </a:ext>
            </a:extLst>
          </p:cNvPr>
          <p:cNvSpPr txBox="1"/>
          <p:nvPr/>
        </p:nvSpPr>
        <p:spPr>
          <a:xfrm>
            <a:off x="0" y="4866501"/>
            <a:ext cx="3783408"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https://archello.com/story/63461/attachments/photos-videos</a:t>
            </a:r>
          </a:p>
        </p:txBody>
      </p:sp>
    </p:spTree>
    <p:custDataLst>
      <p:tags r:id="rId1"/>
    </p:custDataLst>
    <p:extLst>
      <p:ext uri="{BB962C8B-B14F-4D97-AF65-F5344CB8AC3E}">
        <p14:creationId xmlns:p14="http://schemas.microsoft.com/office/powerpoint/2010/main" val="3615647605"/>
      </p:ext>
    </p:extLst>
  </p:cSld>
  <p:clrMapOvr>
    <a:masterClrMapping/>
  </p:clrMapOvr>
  <mc:AlternateContent xmlns:mc="http://schemas.openxmlformats.org/markup-compatibility/2006">
    <mc:Choice xmlns:p14="http://schemas.microsoft.com/office/powerpoint/2010/main" Requires="p14">
      <p:transition spd="med" p14:dur="700" advClick="0" advTm="15864">
        <p:fade/>
      </p:transition>
    </mc:Choice>
    <mc:Fallback>
      <p:transition spd="med" advClick="0" advTm="1586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96;p2">
            <a:extLst>
              <a:ext uri="{FF2B5EF4-FFF2-40B4-BE49-F238E27FC236}">
                <a16:creationId xmlns:a16="http://schemas.microsoft.com/office/drawing/2014/main" id="{F4A49658-8482-45B1-A346-AE7C60E2D9D9}"/>
              </a:ext>
            </a:extLst>
          </p:cNvPr>
          <p:cNvSpPr/>
          <p:nvPr/>
        </p:nvSpPr>
        <p:spPr>
          <a:xfrm>
            <a:off x="3" y="3990165"/>
            <a:ext cx="9143999" cy="665287"/>
          </a:xfrm>
          <a:prstGeom prst="rect">
            <a:avLst/>
          </a:prstGeom>
          <a:solidFill>
            <a:srgbClr val="5271FF"/>
          </a:solidFill>
          <a:ln>
            <a:noFill/>
          </a:ln>
        </p:spPr>
        <p:txBody>
          <a:bodyPr spcFirstLastPara="1" wrap="square" lIns="45713" tIns="45713" rIns="45713" bIns="45713" anchor="ctr" anchorCtr="0">
            <a:noAutofit/>
          </a:bodyPr>
          <a:lstStyle/>
          <a:p>
            <a:pPr defTabSz="457268">
              <a:buClr>
                <a:srgbClr val="000000"/>
              </a:buClr>
              <a:defRPr/>
            </a:pPr>
            <a:endParaRPr sz="700" kern="0">
              <a:solidFill>
                <a:srgbClr val="000000"/>
              </a:solidFill>
              <a:latin typeface="Quicksand" panose="020B0604020202020204" charset="0"/>
              <a:cs typeface="Arial"/>
              <a:sym typeface="Arial"/>
            </a:endParaRPr>
          </a:p>
        </p:txBody>
      </p:sp>
      <p:pic>
        <p:nvPicPr>
          <p:cNvPr id="5" name="Content Placeholder 4" descr="Graphical user interface, website&#10;&#10;Description automatically generated">
            <a:extLst>
              <a:ext uri="{FF2B5EF4-FFF2-40B4-BE49-F238E27FC236}">
                <a16:creationId xmlns:a16="http://schemas.microsoft.com/office/drawing/2014/main" id="{78AF8BD9-78A9-4E8E-8FC6-8854CC719EA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733" y="163199"/>
            <a:ext cx="9022270" cy="3826969"/>
          </a:xfrm>
        </p:spPr>
      </p:pic>
      <p:sp>
        <p:nvSpPr>
          <p:cNvPr id="7" name="TextBox 6">
            <a:extLst>
              <a:ext uri="{FF2B5EF4-FFF2-40B4-BE49-F238E27FC236}">
                <a16:creationId xmlns:a16="http://schemas.microsoft.com/office/drawing/2014/main" id="{F1A10FAC-C1EC-4368-B8AA-207F884E9492}"/>
              </a:ext>
            </a:extLst>
          </p:cNvPr>
          <p:cNvSpPr txBox="1"/>
          <p:nvPr/>
        </p:nvSpPr>
        <p:spPr>
          <a:xfrm>
            <a:off x="14042" y="4147791"/>
            <a:ext cx="9129957" cy="369332"/>
          </a:xfrm>
          <a:prstGeom prst="rect">
            <a:avLst/>
          </a:prstGeom>
          <a:noFill/>
        </p:spPr>
        <p:txBody>
          <a:bodyPr wrap="square" rtlCol="0" anchor="ctr">
            <a:spAutoFit/>
          </a:bodyPr>
          <a:lstStyle/>
          <a:p>
            <a:pPr algn="ctr" defTabSz="685904">
              <a:buClr>
                <a:srgbClr val="000000"/>
              </a:buClr>
              <a:defRPr/>
            </a:pPr>
            <a:r>
              <a:rPr lang="en-US" b="1" kern="0" dirty="0">
                <a:solidFill>
                  <a:prstClr val="white"/>
                </a:solidFill>
                <a:latin typeface="Quicksand" panose="020B0604020202020204" charset="0"/>
                <a:cs typeface="Arial"/>
                <a:sym typeface="Arial"/>
              </a:rPr>
              <a:t>Let’s join hands not only to build a greener world but also an equitable one!</a:t>
            </a:r>
          </a:p>
        </p:txBody>
      </p:sp>
    </p:spTree>
    <p:custDataLst>
      <p:tags r:id="rId1"/>
    </p:custDataLst>
    <p:extLst>
      <p:ext uri="{BB962C8B-B14F-4D97-AF65-F5344CB8AC3E}">
        <p14:creationId xmlns:p14="http://schemas.microsoft.com/office/powerpoint/2010/main" val="1329801401"/>
      </p:ext>
    </p:extLst>
  </p:cSld>
  <p:clrMapOvr>
    <a:masterClrMapping/>
  </p:clrMapOvr>
  <mc:AlternateContent xmlns:mc="http://schemas.openxmlformats.org/markup-compatibility/2006">
    <mc:Choice xmlns:p14="http://schemas.microsoft.com/office/powerpoint/2010/main" Requires="p14">
      <p:transition spd="slow" p14:dur="2000" advTm="17120"/>
    </mc:Choice>
    <mc:Fallback>
      <p:transition spd="slow" advTm="1712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lide 24"/>
        <p:cNvGrpSpPr/>
        <p:nvPr/>
      </p:nvGrpSpPr>
      <p:grpSpPr>
        <a:xfrm>
          <a:off x="0" y="0"/>
          <a:ext cx="0" cy="0"/>
          <a:chOff x="0" y="0"/>
          <a:chExt cx="0" cy="0"/>
        </a:xfrm>
      </p:grpSpPr>
      <p:pic>
        <p:nvPicPr>
          <p:cNvPr id="8" name="Picture 7">
            <a:extLst>
              <a:ext uri="{FF2B5EF4-FFF2-40B4-BE49-F238E27FC236}">
                <a16:creationId xmlns:a16="http://schemas.microsoft.com/office/drawing/2014/main" id="{3A78D3C7-ED9F-4AF8-A604-7DA43A101D03}"/>
              </a:ext>
            </a:extLst>
          </p:cNvPr>
          <p:cNvPicPr>
            <a:picLocks noChangeAspect="1"/>
          </p:cNvPicPr>
          <p:nvPr/>
        </p:nvPicPr>
        <p:blipFill>
          <a:blip r:embed="rId4"/>
          <a:stretch>
            <a:fillRect/>
          </a:stretch>
        </p:blipFill>
        <p:spPr>
          <a:xfrm>
            <a:off x="6572250" y="-762"/>
            <a:ext cx="2571750" cy="5144262"/>
          </a:xfrm>
          <a:prstGeom prst="rect">
            <a:avLst/>
          </a:prstGeom>
        </p:spPr>
      </p:pic>
      <p:pic>
        <p:nvPicPr>
          <p:cNvPr id="2" name="Rectangle 10 background"/>
          <p:cNvPicPr/>
          <p:nvPr/>
        </p:nvPicPr>
        <p:blipFill rotWithShape="1">
          <a:blip r:embed="rId5"/>
          <a:stretch>
            <a:fillRect/>
          </a:stretch>
        </p:blipFill>
        <p:spPr>
          <a:xfrm>
            <a:off x="6276975" y="0"/>
            <a:ext cx="180975" cy="5143500"/>
          </a:xfrm>
          <a:prstGeom prst="rect">
            <a:avLst/>
          </a:prstGeom>
        </p:spPr>
      </p:pic>
      <p:sp>
        <p:nvSpPr>
          <p:cNvPr id="5" name="Rectangle 6"/>
          <p:cNvSpPr/>
          <p:nvPr/>
        </p:nvSpPr>
        <p:spPr>
          <a:xfrm>
            <a:off x="581025" y="1961535"/>
            <a:ext cx="3601869" cy="2154951"/>
          </a:xfrm>
          <a:prstGeom prst="rect">
            <a:avLst/>
          </a:prstGeom>
        </p:spPr>
        <p:txBody>
          <a:bodyPr spcFirstLastPara="0" lIns="0" tIns="0" rIns="0" bIns="0" anchor="ctr"/>
          <a:lstStyle/>
          <a:p>
            <a:pPr marL="171450" indent="-171450" hangingPunct="0">
              <a:lnSpc>
                <a:spcPct val="150000"/>
              </a:lnSpc>
              <a:buFont typeface="Wingdings" panose="05000000000000000000" pitchFamily="2" charset="2"/>
              <a:buChar char="§"/>
            </a:pPr>
            <a:r>
              <a:rPr lang="en-US" sz="1600" dirty="0">
                <a:solidFill>
                  <a:schemeClr val="tx1">
                    <a:lumMod val="75000"/>
                    <a:lumOff val="25000"/>
                  </a:schemeClr>
                </a:solidFill>
                <a:cs typeface="Arial"/>
              </a:rPr>
              <a:t>To maximize and personalize thermal comfort among all occupants, individual controls are provided.</a:t>
            </a:r>
          </a:p>
          <a:p>
            <a:pPr marL="171450" indent="-171450" hangingPunct="0">
              <a:lnSpc>
                <a:spcPct val="150000"/>
              </a:lnSpc>
              <a:buFont typeface="Wingdings" panose="05000000000000000000" pitchFamily="2" charset="2"/>
              <a:buChar char="§"/>
            </a:pPr>
            <a:r>
              <a:rPr lang="en-US" sz="1600" dirty="0">
                <a:solidFill>
                  <a:schemeClr val="tx1">
                    <a:lumMod val="75000"/>
                    <a:lumOff val="25000"/>
                  </a:schemeClr>
                </a:solidFill>
                <a:cs typeface="Arial"/>
              </a:rPr>
              <a:t>Smart monitoring system installed to optimize energy efficiency</a:t>
            </a:r>
          </a:p>
        </p:txBody>
      </p:sp>
      <p:sp>
        <p:nvSpPr>
          <p:cNvPr id="9" name="Half Frame 8">
            <a:extLst>
              <a:ext uri="{FF2B5EF4-FFF2-40B4-BE49-F238E27FC236}">
                <a16:creationId xmlns:a16="http://schemas.microsoft.com/office/drawing/2014/main" id="{7B12E9D7-6161-47A3-B99D-D3F2CF4C0D88}"/>
              </a:ext>
            </a:extLst>
          </p:cNvPr>
          <p:cNvSpPr/>
          <p:nvPr/>
        </p:nvSpPr>
        <p:spPr>
          <a:xfrm>
            <a:off x="581025" y="62632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36AE854-EB3E-487A-939E-9B639B88AA01}"/>
              </a:ext>
            </a:extLst>
          </p:cNvPr>
          <p:cNvSpPr/>
          <p:nvPr/>
        </p:nvSpPr>
        <p:spPr>
          <a:xfrm>
            <a:off x="805690" y="734709"/>
            <a:ext cx="4023486" cy="796486"/>
          </a:xfrm>
          <a:prstGeom prst="rect">
            <a:avLst/>
          </a:prstGeom>
        </p:spPr>
        <p:txBody>
          <a:bodyPr spcFirstLastPara="0" lIns="0" tIns="0" rIns="0" bIns="0" anchor="t"/>
          <a:lstStyle/>
          <a:p>
            <a:pPr hangingPunct="0"/>
            <a:r>
              <a:rPr lang="en-US" sz="4400" b="1" dirty="0">
                <a:solidFill>
                  <a:srgbClr val="1C2831"/>
                </a:solidFill>
                <a:latin typeface="Lobster" panose="00000500000000000000" pitchFamily="2" charset="0"/>
                <a:cs typeface="Arial"/>
              </a:rPr>
              <a:t>Thermal Comfort</a:t>
            </a:r>
          </a:p>
          <a:p>
            <a:pPr hangingPunct="0"/>
            <a:endParaRPr lang="en-US" sz="4400" b="1" dirty="0">
              <a:solidFill>
                <a:srgbClr val="1C2831"/>
              </a:solidFill>
              <a:latin typeface="Lobster" panose="00000500000000000000" pitchFamily="2" charset="0"/>
              <a:cs typeface="Arial"/>
            </a:endParaRPr>
          </a:p>
        </p:txBody>
      </p:sp>
      <p:sp>
        <p:nvSpPr>
          <p:cNvPr id="11" name="TextBox 10">
            <a:extLst>
              <a:ext uri="{FF2B5EF4-FFF2-40B4-BE49-F238E27FC236}">
                <a16:creationId xmlns:a16="http://schemas.microsoft.com/office/drawing/2014/main" id="{3785BB49-1224-4A12-8CBE-DFA071FA2262}"/>
              </a:ext>
            </a:extLst>
          </p:cNvPr>
          <p:cNvSpPr txBox="1"/>
          <p:nvPr/>
        </p:nvSpPr>
        <p:spPr>
          <a:xfrm>
            <a:off x="0" y="4897279"/>
            <a:ext cx="6276975"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https://www.istockphoto.com/photo/save-energy-reducing-electricity-use-gm624547296-109798625</a:t>
            </a:r>
          </a:p>
        </p:txBody>
      </p:sp>
      <p:pic>
        <p:nvPicPr>
          <p:cNvPr id="3" name="Picture 2">
            <a:extLst>
              <a:ext uri="{FF2B5EF4-FFF2-40B4-BE49-F238E27FC236}">
                <a16:creationId xmlns:a16="http://schemas.microsoft.com/office/drawing/2014/main" id="{0549156A-1A7F-31B2-0699-538E393054B5}"/>
              </a:ext>
            </a:extLst>
          </p:cNvPr>
          <p:cNvPicPr>
            <a:picLocks noChangeAspect="1"/>
          </p:cNvPicPr>
          <p:nvPr/>
        </p:nvPicPr>
        <p:blipFill>
          <a:blip r:embed="rId6"/>
          <a:stretch>
            <a:fillRect/>
          </a:stretch>
        </p:blipFill>
        <p:spPr>
          <a:xfrm>
            <a:off x="4476040" y="1521160"/>
            <a:ext cx="4667960" cy="3035700"/>
          </a:xfrm>
          <a:prstGeom prst="rect">
            <a:avLst/>
          </a:prstGeom>
        </p:spPr>
      </p:pic>
    </p:spTree>
    <p:custDataLst>
      <p:tags r:id="rId1"/>
    </p:custDataLst>
    <p:extLst>
      <p:ext uri="{BB962C8B-B14F-4D97-AF65-F5344CB8AC3E}">
        <p14:creationId xmlns:p14="http://schemas.microsoft.com/office/powerpoint/2010/main" val="493836057"/>
      </p:ext>
    </p:extLst>
  </p:cSld>
  <p:clrMapOvr>
    <a:masterClrMapping/>
  </p:clrMapOvr>
  <mc:AlternateContent xmlns:mc="http://schemas.openxmlformats.org/markup-compatibility/2006">
    <mc:Choice xmlns:p14="http://schemas.microsoft.com/office/powerpoint/2010/main" Requires="p14">
      <p:transition spd="med" p14:dur="700" advClick="0" advTm="15864">
        <p:fade/>
      </p:transition>
    </mc:Choice>
    <mc:Fallback>
      <p:transition spd="med" advClick="0" advTm="15864">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lacing their running shoes">
            <a:extLst>
              <a:ext uri="{FF2B5EF4-FFF2-40B4-BE49-F238E27FC236}">
                <a16:creationId xmlns:a16="http://schemas.microsoft.com/office/drawing/2014/main" id="{0FE27FAA-3CFA-49AA-AF9A-58087CA5B4DD}"/>
              </a:ext>
            </a:extLst>
          </p:cNvPr>
          <p:cNvPicPr>
            <a:picLocks noGrp="1" noChangeAspect="1"/>
          </p:cNvPicPr>
          <p:nvPr>
            <p:ph type="pic" sz="quarter" idx="10"/>
          </p:nvPr>
        </p:nvPicPr>
        <p:blipFill>
          <a:blip r:embed="rId4"/>
          <a:stretch>
            <a:fillRect/>
          </a:stretch>
        </p:blipFill>
        <p:spPr>
          <a:xfrm>
            <a:off x="0" y="0"/>
            <a:ext cx="9144000" cy="5143500"/>
          </a:xfrm>
        </p:spPr>
      </p:pic>
      <p:sp>
        <p:nvSpPr>
          <p:cNvPr id="47" name="Title">
            <a:extLst>
              <a:ext uri="{FF2B5EF4-FFF2-40B4-BE49-F238E27FC236}">
                <a16:creationId xmlns:a16="http://schemas.microsoft.com/office/drawing/2014/main" id="{6435272C-F4B5-4BCB-A7FB-CACE06801C30}"/>
              </a:ext>
            </a:extLst>
          </p:cNvPr>
          <p:cNvSpPr txBox="1">
            <a:spLocks/>
          </p:cNvSpPr>
          <p:nvPr/>
        </p:nvSpPr>
        <p:spPr>
          <a:xfrm>
            <a:off x="5481315" y="3674918"/>
            <a:ext cx="2928394" cy="918815"/>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2100" b="1" kern="1200">
                <a:solidFill>
                  <a:schemeClr val="bg1"/>
                </a:solidFill>
                <a:latin typeface="+mj-lt"/>
                <a:ea typeface="+mj-ea"/>
                <a:cs typeface="+mj-cs"/>
              </a:defRPr>
            </a:lvl1pPr>
          </a:lstStyle>
          <a:p>
            <a:pPr hangingPunct="0">
              <a:lnSpc>
                <a:spcPct val="100000"/>
              </a:lnSpc>
              <a:defRPr/>
            </a:pPr>
            <a:r>
              <a:rPr lang="en-US" sz="6000" dirty="0">
                <a:solidFill>
                  <a:srgbClr val="FFFFFF"/>
                </a:solidFill>
                <a:latin typeface="Lobster" panose="00000500000000000000" pitchFamily="2" charset="0"/>
                <a:cs typeface="Playlist Script"/>
              </a:rPr>
              <a:t>Mind</a:t>
            </a:r>
            <a:endParaRPr kumimoji="0" lang="en-US" sz="6000" b="1" i="0" u="none" strike="noStrike" kern="1200" cap="none" spc="0" normalizeH="0" baseline="0" noProof="0" dirty="0">
              <a:ln>
                <a:noFill/>
              </a:ln>
              <a:solidFill>
                <a:srgbClr val="FFFFFF"/>
              </a:solidFill>
              <a:effectLst/>
              <a:uLnTx/>
              <a:uFillTx/>
              <a:latin typeface="Lobster" panose="00000500000000000000" pitchFamily="2" charset="0"/>
              <a:cs typeface="Playlist Script"/>
            </a:endParaRPr>
          </a:p>
        </p:txBody>
      </p:sp>
      <p:sp>
        <p:nvSpPr>
          <p:cNvPr id="48" name="Circle 3">
            <a:extLst>
              <a:ext uri="{FF2B5EF4-FFF2-40B4-BE49-F238E27FC236}">
                <a16:creationId xmlns:a16="http://schemas.microsoft.com/office/drawing/2014/main" id="{8C3D7932-F8D8-46F5-B9FF-D16BA1AEDFB6}"/>
              </a:ext>
            </a:extLst>
          </p:cNvPr>
          <p:cNvSpPr/>
          <p:nvPr/>
        </p:nvSpPr>
        <p:spPr>
          <a:xfrm>
            <a:off x="4907455" y="3891325"/>
            <a:ext cx="486000" cy="486000"/>
          </a:xfrm>
          <a:prstGeom prst="ellipse">
            <a:avLst/>
          </a:prstGeom>
          <a:solidFill>
            <a:schemeClr val="bg1"/>
          </a:solidFill>
          <a:ln w="41275">
            <a:solidFill>
              <a:srgbClr val="333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2A28"/>
                </a:solidFill>
                <a:effectLst/>
                <a:uLnTx/>
                <a:uFillTx/>
                <a:latin typeface="Roboto Light"/>
                <a:ea typeface="+mn-ea"/>
                <a:cs typeface="+mn-cs"/>
              </a:rPr>
              <a:t>7</a:t>
            </a:r>
            <a:endParaRPr kumimoji="0" lang="ru-RU" sz="1600" b="1" i="0" u="none" strike="noStrike" kern="1200" cap="none" spc="0" normalizeH="0" baseline="0" noProof="0" dirty="0">
              <a:ln>
                <a:noFill/>
              </a:ln>
              <a:solidFill>
                <a:srgbClr val="342A28"/>
              </a:solidFill>
              <a:effectLst/>
              <a:uLnTx/>
              <a:uFillTx/>
              <a:latin typeface="Roboto Light"/>
              <a:ea typeface="+mn-ea"/>
              <a:cs typeface="+mn-cs"/>
            </a:endParaRPr>
          </a:p>
        </p:txBody>
      </p:sp>
      <p:pic>
        <p:nvPicPr>
          <p:cNvPr id="2" name="Picture 1">
            <a:extLst>
              <a:ext uri="{FF2B5EF4-FFF2-40B4-BE49-F238E27FC236}">
                <a16:creationId xmlns:a16="http://schemas.microsoft.com/office/drawing/2014/main" id="{39C0CFC0-CA37-4D0B-96BB-6445B9FF8C83}"/>
              </a:ext>
            </a:extLst>
          </p:cNvPr>
          <p:cNvPicPr>
            <a:picLocks noChangeAspect="1"/>
          </p:cNvPicPr>
          <p:nvPr/>
        </p:nvPicPr>
        <p:blipFill>
          <a:blip r:embed="rId5"/>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2479835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8672">
        <p15:prstTrans prst="pageCurlDouble"/>
      </p:transition>
    </mc:Choice>
    <mc:Fallback>
      <p:transition spd="slow" advClick="0" advTm="38672">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lide 24"/>
        <p:cNvGrpSpPr/>
        <p:nvPr/>
      </p:nvGrpSpPr>
      <p:grpSpPr>
        <a:xfrm>
          <a:off x="0" y="0"/>
          <a:ext cx="0" cy="0"/>
          <a:chOff x="0" y="0"/>
          <a:chExt cx="0" cy="0"/>
        </a:xfrm>
      </p:grpSpPr>
      <p:pic>
        <p:nvPicPr>
          <p:cNvPr id="8" name="Picture 7">
            <a:extLst>
              <a:ext uri="{FF2B5EF4-FFF2-40B4-BE49-F238E27FC236}">
                <a16:creationId xmlns:a16="http://schemas.microsoft.com/office/drawing/2014/main" id="{3A78D3C7-ED9F-4AF8-A604-7DA43A101D03}"/>
              </a:ext>
            </a:extLst>
          </p:cNvPr>
          <p:cNvPicPr>
            <a:picLocks noChangeAspect="1"/>
          </p:cNvPicPr>
          <p:nvPr/>
        </p:nvPicPr>
        <p:blipFill>
          <a:blip r:embed="rId4"/>
          <a:stretch>
            <a:fillRect/>
          </a:stretch>
        </p:blipFill>
        <p:spPr>
          <a:xfrm>
            <a:off x="6572250" y="-762"/>
            <a:ext cx="2571750" cy="5144262"/>
          </a:xfrm>
          <a:prstGeom prst="rect">
            <a:avLst/>
          </a:prstGeom>
        </p:spPr>
      </p:pic>
      <p:pic>
        <p:nvPicPr>
          <p:cNvPr id="2" name="Rectangle 10 background"/>
          <p:cNvPicPr/>
          <p:nvPr/>
        </p:nvPicPr>
        <p:blipFill rotWithShape="1">
          <a:blip r:embed="rId5"/>
          <a:stretch>
            <a:fillRect/>
          </a:stretch>
        </p:blipFill>
        <p:spPr>
          <a:xfrm>
            <a:off x="6276975" y="0"/>
            <a:ext cx="180975" cy="5143500"/>
          </a:xfrm>
          <a:prstGeom prst="rect">
            <a:avLst/>
          </a:prstGeom>
        </p:spPr>
      </p:pic>
      <p:pic>
        <p:nvPicPr>
          <p:cNvPr id="4" name="5ffca67933f562-94348084.jpeg"/>
          <p:cNvPicPr/>
          <p:nvPr/>
        </p:nvPicPr>
        <p:blipFill>
          <a:blip r:embed="rId6"/>
          <a:stretch>
            <a:fillRect/>
          </a:stretch>
        </p:blipFill>
        <p:spPr>
          <a:xfrm>
            <a:off x="4665198" y="418683"/>
            <a:ext cx="4056349" cy="4305371"/>
          </a:xfrm>
          <a:prstGeom prst="rect">
            <a:avLst/>
          </a:prstGeom>
          <a:ln w="12700">
            <a:solidFill>
              <a:srgbClr val="92D050"/>
            </a:solidFill>
          </a:ln>
        </p:spPr>
      </p:pic>
      <p:sp>
        <p:nvSpPr>
          <p:cNvPr id="5" name="Rectangle 6"/>
          <p:cNvSpPr/>
          <p:nvPr/>
        </p:nvSpPr>
        <p:spPr>
          <a:xfrm>
            <a:off x="581025" y="1961535"/>
            <a:ext cx="3622808" cy="2154951"/>
          </a:xfrm>
          <a:prstGeom prst="rect">
            <a:avLst/>
          </a:prstGeom>
        </p:spPr>
        <p:txBody>
          <a:bodyPr spcFirstLastPara="0" lIns="0" tIns="0" rIns="0" bIns="0" anchor="ctr"/>
          <a:lstStyle/>
          <a:p>
            <a:pPr marL="171450" indent="-171450" hangingPunct="0">
              <a:lnSpc>
                <a:spcPct val="200000"/>
              </a:lnSpc>
              <a:buFont typeface="Wingdings" panose="05000000000000000000" pitchFamily="2" charset="2"/>
              <a:buChar char="ü"/>
            </a:pPr>
            <a:r>
              <a:rPr lang="en-US" sz="1600" dirty="0">
                <a:solidFill>
                  <a:schemeClr val="tx1">
                    <a:lumMod val="75000"/>
                    <a:lumOff val="25000"/>
                  </a:schemeClr>
                </a:solidFill>
                <a:cs typeface="Arial"/>
              </a:rPr>
              <a:t>Calm and Relaxing Area are Provided by:</a:t>
            </a:r>
          </a:p>
          <a:p>
            <a:pPr marL="742950" lvl="1" indent="-285750" hangingPunct="0">
              <a:lnSpc>
                <a:spcPct val="200000"/>
              </a:lnSpc>
              <a:buFont typeface="Courier New" panose="02070309020205020404" pitchFamily="49" charset="0"/>
              <a:buChar char="o"/>
            </a:pPr>
            <a:r>
              <a:rPr lang="en-US" sz="1600" dirty="0">
                <a:solidFill>
                  <a:schemeClr val="tx1">
                    <a:lumMod val="75000"/>
                    <a:lumOff val="25000"/>
                  </a:schemeClr>
                </a:solidFill>
                <a:cs typeface="Arial"/>
              </a:rPr>
              <a:t>Living Wall</a:t>
            </a:r>
          </a:p>
          <a:p>
            <a:pPr marL="742950" lvl="1" indent="-285750" hangingPunct="0">
              <a:lnSpc>
                <a:spcPct val="200000"/>
              </a:lnSpc>
              <a:buFont typeface="Courier New" panose="02070309020205020404" pitchFamily="49" charset="0"/>
              <a:buChar char="o"/>
            </a:pPr>
            <a:r>
              <a:rPr lang="en-US" sz="1600" dirty="0">
                <a:solidFill>
                  <a:schemeClr val="tx1">
                    <a:lumMod val="75000"/>
                    <a:lumOff val="25000"/>
                  </a:schemeClr>
                </a:solidFill>
                <a:cs typeface="Arial"/>
              </a:rPr>
              <a:t>Indoor Garden</a:t>
            </a:r>
          </a:p>
          <a:p>
            <a:pPr marL="742950" lvl="1" indent="-285750" hangingPunct="0">
              <a:lnSpc>
                <a:spcPct val="200000"/>
              </a:lnSpc>
              <a:buFont typeface="Courier New" panose="02070309020205020404" pitchFamily="49" charset="0"/>
              <a:buChar char="o"/>
            </a:pPr>
            <a:r>
              <a:rPr lang="en-US" sz="1600" dirty="0">
                <a:solidFill>
                  <a:schemeClr val="tx1">
                    <a:lumMod val="75000"/>
                    <a:lumOff val="25000"/>
                  </a:schemeClr>
                </a:solidFill>
                <a:cs typeface="Arial"/>
              </a:rPr>
              <a:t>Planting Trees</a:t>
            </a:r>
          </a:p>
        </p:txBody>
      </p:sp>
      <p:sp>
        <p:nvSpPr>
          <p:cNvPr id="9" name="Half Frame 8">
            <a:extLst>
              <a:ext uri="{FF2B5EF4-FFF2-40B4-BE49-F238E27FC236}">
                <a16:creationId xmlns:a16="http://schemas.microsoft.com/office/drawing/2014/main" id="{7B12E9D7-6161-47A3-B99D-D3F2CF4C0D88}"/>
              </a:ext>
            </a:extLst>
          </p:cNvPr>
          <p:cNvSpPr/>
          <p:nvPr/>
        </p:nvSpPr>
        <p:spPr>
          <a:xfrm>
            <a:off x="581025" y="62632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36AE854-EB3E-487A-939E-9B639B88AA01}"/>
              </a:ext>
            </a:extLst>
          </p:cNvPr>
          <p:cNvSpPr/>
          <p:nvPr/>
        </p:nvSpPr>
        <p:spPr>
          <a:xfrm>
            <a:off x="805689" y="734709"/>
            <a:ext cx="5005175" cy="796486"/>
          </a:xfrm>
          <a:prstGeom prst="rect">
            <a:avLst/>
          </a:prstGeom>
        </p:spPr>
        <p:txBody>
          <a:bodyPr spcFirstLastPara="0" lIns="0" tIns="0" rIns="0" bIns="0" anchor="t"/>
          <a:lstStyle/>
          <a:p>
            <a:pPr hangingPunct="0"/>
            <a:r>
              <a:rPr lang="en-US" sz="4400" b="1" dirty="0">
                <a:solidFill>
                  <a:srgbClr val="1C2831"/>
                </a:solidFill>
                <a:latin typeface="Lobster" panose="00000500000000000000" pitchFamily="2" charset="0"/>
                <a:cs typeface="Arial"/>
              </a:rPr>
              <a:t>Biodiversity</a:t>
            </a:r>
          </a:p>
        </p:txBody>
      </p:sp>
      <p:sp>
        <p:nvSpPr>
          <p:cNvPr id="11" name="TextBox 10">
            <a:extLst>
              <a:ext uri="{FF2B5EF4-FFF2-40B4-BE49-F238E27FC236}">
                <a16:creationId xmlns:a16="http://schemas.microsoft.com/office/drawing/2014/main" id="{2D53A8F4-0E3B-4BA4-AC66-B67289AA62FB}"/>
              </a:ext>
            </a:extLst>
          </p:cNvPr>
          <p:cNvSpPr txBox="1"/>
          <p:nvPr/>
        </p:nvSpPr>
        <p:spPr>
          <a:xfrm>
            <a:off x="0" y="4866501"/>
            <a:ext cx="3783408"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https://archello.com/story/63461/attachments/photos-videos</a:t>
            </a:r>
          </a:p>
        </p:txBody>
      </p:sp>
    </p:spTree>
    <p:custDataLst>
      <p:tags r:id="rId1"/>
    </p:custDataLst>
    <p:extLst>
      <p:ext uri="{BB962C8B-B14F-4D97-AF65-F5344CB8AC3E}">
        <p14:creationId xmlns:p14="http://schemas.microsoft.com/office/powerpoint/2010/main" val="3615647605"/>
      </p:ext>
    </p:extLst>
  </p:cSld>
  <p:clrMapOvr>
    <a:masterClrMapping/>
  </p:clrMapOvr>
  <mc:AlternateContent xmlns:mc="http://schemas.openxmlformats.org/markup-compatibility/2006">
    <mc:Choice xmlns:p14="http://schemas.microsoft.com/office/powerpoint/2010/main" Requires="p14">
      <p:transition spd="med" p14:dur="700" advClick="0" advTm="15864">
        <p:fade/>
      </p:transition>
    </mc:Choice>
    <mc:Fallback>
      <p:transition spd="med" advClick="0" advTm="15864">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lide 24"/>
        <p:cNvGrpSpPr/>
        <p:nvPr/>
      </p:nvGrpSpPr>
      <p:grpSpPr>
        <a:xfrm>
          <a:off x="0" y="0"/>
          <a:ext cx="0" cy="0"/>
          <a:chOff x="0" y="0"/>
          <a:chExt cx="0" cy="0"/>
        </a:xfrm>
      </p:grpSpPr>
      <p:pic>
        <p:nvPicPr>
          <p:cNvPr id="8" name="Picture 7">
            <a:extLst>
              <a:ext uri="{FF2B5EF4-FFF2-40B4-BE49-F238E27FC236}">
                <a16:creationId xmlns:a16="http://schemas.microsoft.com/office/drawing/2014/main" id="{3A78D3C7-ED9F-4AF8-A604-7DA43A101D03}"/>
              </a:ext>
            </a:extLst>
          </p:cNvPr>
          <p:cNvPicPr>
            <a:picLocks noChangeAspect="1"/>
          </p:cNvPicPr>
          <p:nvPr/>
        </p:nvPicPr>
        <p:blipFill>
          <a:blip r:embed="rId4"/>
          <a:stretch>
            <a:fillRect/>
          </a:stretch>
        </p:blipFill>
        <p:spPr>
          <a:xfrm>
            <a:off x="6572250" y="-762"/>
            <a:ext cx="2571750" cy="5144262"/>
          </a:xfrm>
          <a:prstGeom prst="rect">
            <a:avLst/>
          </a:prstGeom>
        </p:spPr>
      </p:pic>
      <p:pic>
        <p:nvPicPr>
          <p:cNvPr id="2" name="Rectangle 10 background"/>
          <p:cNvPicPr/>
          <p:nvPr/>
        </p:nvPicPr>
        <p:blipFill rotWithShape="1">
          <a:blip r:embed="rId5"/>
          <a:stretch>
            <a:fillRect/>
          </a:stretch>
        </p:blipFill>
        <p:spPr>
          <a:xfrm>
            <a:off x="6276975" y="0"/>
            <a:ext cx="180975" cy="5143500"/>
          </a:xfrm>
          <a:prstGeom prst="rect">
            <a:avLst/>
          </a:prstGeom>
        </p:spPr>
      </p:pic>
      <p:sp>
        <p:nvSpPr>
          <p:cNvPr id="5" name="Rectangle 6"/>
          <p:cNvSpPr/>
          <p:nvPr/>
        </p:nvSpPr>
        <p:spPr>
          <a:xfrm>
            <a:off x="581025" y="1847608"/>
            <a:ext cx="2872294" cy="2154951"/>
          </a:xfrm>
          <a:prstGeom prst="rect">
            <a:avLst/>
          </a:prstGeom>
        </p:spPr>
        <p:txBody>
          <a:bodyPr spcFirstLastPara="0" lIns="0" tIns="0" rIns="0" bIns="0" anchor="ctr"/>
          <a:lstStyle/>
          <a:p>
            <a:pPr marL="171450" indent="-171450" hangingPunct="0">
              <a:lnSpc>
                <a:spcPct val="200000"/>
              </a:lnSpc>
              <a:buFont typeface="Wingdings" panose="05000000000000000000" pitchFamily="2" charset="2"/>
              <a:buChar char="ü"/>
            </a:pPr>
            <a:r>
              <a:rPr lang="en-US" sz="1600" dirty="0">
                <a:solidFill>
                  <a:schemeClr val="tx1">
                    <a:lumMod val="75000"/>
                    <a:lumOff val="25000"/>
                  </a:schemeClr>
                </a:solidFill>
                <a:cs typeface="Arial"/>
              </a:rPr>
              <a:t>Communal terrace with planting and seating for all occupiers to enjoy. </a:t>
            </a:r>
          </a:p>
        </p:txBody>
      </p:sp>
      <p:sp>
        <p:nvSpPr>
          <p:cNvPr id="9" name="Half Frame 8">
            <a:extLst>
              <a:ext uri="{FF2B5EF4-FFF2-40B4-BE49-F238E27FC236}">
                <a16:creationId xmlns:a16="http://schemas.microsoft.com/office/drawing/2014/main" id="{7B12E9D7-6161-47A3-B99D-D3F2CF4C0D88}"/>
              </a:ext>
            </a:extLst>
          </p:cNvPr>
          <p:cNvSpPr/>
          <p:nvPr/>
        </p:nvSpPr>
        <p:spPr>
          <a:xfrm>
            <a:off x="581025" y="62632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36AE854-EB3E-487A-939E-9B639B88AA01}"/>
              </a:ext>
            </a:extLst>
          </p:cNvPr>
          <p:cNvSpPr/>
          <p:nvPr/>
        </p:nvSpPr>
        <p:spPr>
          <a:xfrm>
            <a:off x="805689" y="734709"/>
            <a:ext cx="5005175" cy="796486"/>
          </a:xfrm>
          <a:prstGeom prst="rect">
            <a:avLst/>
          </a:prstGeom>
        </p:spPr>
        <p:txBody>
          <a:bodyPr spcFirstLastPara="0" lIns="0" tIns="0" rIns="0" bIns="0" anchor="t"/>
          <a:lstStyle/>
          <a:p>
            <a:pPr hangingPunct="0"/>
            <a:r>
              <a:rPr lang="en-US" sz="4400" b="1" dirty="0">
                <a:solidFill>
                  <a:srgbClr val="1C2831"/>
                </a:solidFill>
                <a:latin typeface="Lobster" panose="00000500000000000000" pitchFamily="2" charset="0"/>
                <a:cs typeface="Arial"/>
              </a:rPr>
              <a:t>Biodiversity</a:t>
            </a:r>
          </a:p>
        </p:txBody>
      </p:sp>
      <p:sp>
        <p:nvSpPr>
          <p:cNvPr id="11" name="TextBox 10">
            <a:extLst>
              <a:ext uri="{FF2B5EF4-FFF2-40B4-BE49-F238E27FC236}">
                <a16:creationId xmlns:a16="http://schemas.microsoft.com/office/drawing/2014/main" id="{2D53A8F4-0E3B-4BA4-AC66-B67289AA62FB}"/>
              </a:ext>
            </a:extLst>
          </p:cNvPr>
          <p:cNvSpPr txBox="1"/>
          <p:nvPr/>
        </p:nvSpPr>
        <p:spPr>
          <a:xfrm>
            <a:off x="0" y="4866501"/>
            <a:ext cx="3783408"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https://archello.com/story/63461/attachments/photos-videos</a:t>
            </a:r>
          </a:p>
        </p:txBody>
      </p:sp>
      <p:pic>
        <p:nvPicPr>
          <p:cNvPr id="6" name="Picture 5">
            <a:extLst>
              <a:ext uri="{FF2B5EF4-FFF2-40B4-BE49-F238E27FC236}">
                <a16:creationId xmlns:a16="http://schemas.microsoft.com/office/drawing/2014/main" id="{72E99553-D295-7193-E242-6482C10BC56B}"/>
              </a:ext>
            </a:extLst>
          </p:cNvPr>
          <p:cNvPicPr>
            <a:picLocks noChangeAspect="1"/>
          </p:cNvPicPr>
          <p:nvPr/>
        </p:nvPicPr>
        <p:blipFill>
          <a:blip r:embed="rId6"/>
          <a:stretch>
            <a:fillRect/>
          </a:stretch>
        </p:blipFill>
        <p:spPr>
          <a:xfrm>
            <a:off x="3731084" y="1573284"/>
            <a:ext cx="5412916" cy="2703600"/>
          </a:xfrm>
          <a:prstGeom prst="rect">
            <a:avLst/>
          </a:prstGeom>
        </p:spPr>
      </p:pic>
    </p:spTree>
    <p:custDataLst>
      <p:tags r:id="rId1"/>
    </p:custDataLst>
    <p:extLst>
      <p:ext uri="{BB962C8B-B14F-4D97-AF65-F5344CB8AC3E}">
        <p14:creationId xmlns:p14="http://schemas.microsoft.com/office/powerpoint/2010/main" val="4237383701"/>
      </p:ext>
    </p:extLst>
  </p:cSld>
  <p:clrMapOvr>
    <a:masterClrMapping/>
  </p:clrMapOvr>
  <mc:AlternateContent xmlns:mc="http://schemas.openxmlformats.org/markup-compatibility/2006">
    <mc:Choice xmlns:p14="http://schemas.microsoft.com/office/powerpoint/2010/main" Requires="p14">
      <p:transition spd="med" p14:dur="700" advClick="0" advTm="15864">
        <p:fade/>
      </p:transition>
    </mc:Choice>
    <mc:Fallback>
      <p:transition spd="med" advClick="0" advTm="15864">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lide 24"/>
        <p:cNvGrpSpPr/>
        <p:nvPr/>
      </p:nvGrpSpPr>
      <p:grpSpPr>
        <a:xfrm>
          <a:off x="0" y="0"/>
          <a:ext cx="0" cy="0"/>
          <a:chOff x="0" y="0"/>
          <a:chExt cx="0" cy="0"/>
        </a:xfrm>
      </p:grpSpPr>
      <p:pic>
        <p:nvPicPr>
          <p:cNvPr id="8" name="Picture 7">
            <a:extLst>
              <a:ext uri="{FF2B5EF4-FFF2-40B4-BE49-F238E27FC236}">
                <a16:creationId xmlns:a16="http://schemas.microsoft.com/office/drawing/2014/main" id="{3A78D3C7-ED9F-4AF8-A604-7DA43A101D03}"/>
              </a:ext>
            </a:extLst>
          </p:cNvPr>
          <p:cNvPicPr>
            <a:picLocks noChangeAspect="1"/>
          </p:cNvPicPr>
          <p:nvPr/>
        </p:nvPicPr>
        <p:blipFill>
          <a:blip r:embed="rId4"/>
          <a:stretch>
            <a:fillRect/>
          </a:stretch>
        </p:blipFill>
        <p:spPr>
          <a:xfrm>
            <a:off x="6572250" y="-762"/>
            <a:ext cx="2571750" cy="5144262"/>
          </a:xfrm>
          <a:prstGeom prst="rect">
            <a:avLst/>
          </a:prstGeom>
        </p:spPr>
      </p:pic>
      <p:pic>
        <p:nvPicPr>
          <p:cNvPr id="2" name="Rectangle 10 background"/>
          <p:cNvPicPr/>
          <p:nvPr/>
        </p:nvPicPr>
        <p:blipFill rotWithShape="1">
          <a:blip r:embed="rId5"/>
          <a:stretch>
            <a:fillRect/>
          </a:stretch>
        </p:blipFill>
        <p:spPr>
          <a:xfrm>
            <a:off x="6276975" y="0"/>
            <a:ext cx="180975" cy="5143500"/>
          </a:xfrm>
          <a:prstGeom prst="rect">
            <a:avLst/>
          </a:prstGeom>
        </p:spPr>
      </p:pic>
      <p:sp>
        <p:nvSpPr>
          <p:cNvPr id="5" name="Rectangle 6"/>
          <p:cNvSpPr/>
          <p:nvPr/>
        </p:nvSpPr>
        <p:spPr>
          <a:xfrm>
            <a:off x="581025" y="2121372"/>
            <a:ext cx="2872294" cy="2154951"/>
          </a:xfrm>
          <a:prstGeom prst="rect">
            <a:avLst/>
          </a:prstGeom>
        </p:spPr>
        <p:txBody>
          <a:bodyPr spcFirstLastPara="0" lIns="0" tIns="0" rIns="0" bIns="0" anchor="ctr"/>
          <a:lstStyle/>
          <a:p>
            <a:pPr marL="171450" indent="-171450" hangingPunct="0">
              <a:lnSpc>
                <a:spcPct val="150000"/>
              </a:lnSpc>
              <a:buFont typeface="Wingdings" panose="05000000000000000000" pitchFamily="2" charset="2"/>
              <a:buChar char="ü"/>
            </a:pPr>
            <a:r>
              <a:rPr lang="en-US" sz="1600" dirty="0">
                <a:solidFill>
                  <a:schemeClr val="tx1">
                    <a:lumMod val="75000"/>
                    <a:lumOff val="25000"/>
                  </a:schemeClr>
                </a:solidFill>
                <a:cs typeface="Arial"/>
              </a:rPr>
              <a:t>To reduce distractions, mitigate stress and enable focused work, the project has provided flexible workspaces. </a:t>
            </a:r>
          </a:p>
        </p:txBody>
      </p:sp>
      <p:sp>
        <p:nvSpPr>
          <p:cNvPr id="9" name="Half Frame 8">
            <a:extLst>
              <a:ext uri="{FF2B5EF4-FFF2-40B4-BE49-F238E27FC236}">
                <a16:creationId xmlns:a16="http://schemas.microsoft.com/office/drawing/2014/main" id="{7B12E9D7-6161-47A3-B99D-D3F2CF4C0D88}"/>
              </a:ext>
            </a:extLst>
          </p:cNvPr>
          <p:cNvSpPr/>
          <p:nvPr/>
        </p:nvSpPr>
        <p:spPr>
          <a:xfrm>
            <a:off x="581025" y="62632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36AE854-EB3E-487A-939E-9B639B88AA01}"/>
              </a:ext>
            </a:extLst>
          </p:cNvPr>
          <p:cNvSpPr/>
          <p:nvPr/>
        </p:nvSpPr>
        <p:spPr>
          <a:xfrm>
            <a:off x="805690" y="734709"/>
            <a:ext cx="4019230" cy="796486"/>
          </a:xfrm>
          <a:prstGeom prst="rect">
            <a:avLst/>
          </a:prstGeom>
        </p:spPr>
        <p:txBody>
          <a:bodyPr spcFirstLastPara="0" lIns="0" tIns="0" rIns="0" bIns="0" anchor="t"/>
          <a:lstStyle/>
          <a:p>
            <a:pPr hangingPunct="0"/>
            <a:r>
              <a:rPr lang="en-US" sz="4400" b="1" dirty="0">
                <a:solidFill>
                  <a:srgbClr val="1C2831"/>
                </a:solidFill>
                <a:latin typeface="Lobster" panose="00000500000000000000" pitchFamily="2" charset="0"/>
                <a:cs typeface="Arial"/>
              </a:rPr>
              <a:t>Flexible Workspace</a:t>
            </a:r>
          </a:p>
        </p:txBody>
      </p:sp>
      <p:sp>
        <p:nvSpPr>
          <p:cNvPr id="11" name="TextBox 10">
            <a:extLst>
              <a:ext uri="{FF2B5EF4-FFF2-40B4-BE49-F238E27FC236}">
                <a16:creationId xmlns:a16="http://schemas.microsoft.com/office/drawing/2014/main" id="{2D53A8F4-0E3B-4BA4-AC66-B67289AA62FB}"/>
              </a:ext>
            </a:extLst>
          </p:cNvPr>
          <p:cNvSpPr txBox="1"/>
          <p:nvPr/>
        </p:nvSpPr>
        <p:spPr>
          <a:xfrm>
            <a:off x="0" y="4866501"/>
            <a:ext cx="5455211"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https://radiiplanetgroup.com/en/planet/projects/one-heddon-street/</a:t>
            </a:r>
          </a:p>
        </p:txBody>
      </p:sp>
      <p:pic>
        <p:nvPicPr>
          <p:cNvPr id="3" name="Picture 2">
            <a:extLst>
              <a:ext uri="{FF2B5EF4-FFF2-40B4-BE49-F238E27FC236}">
                <a16:creationId xmlns:a16="http://schemas.microsoft.com/office/drawing/2014/main" id="{8AB07622-2686-EB30-BC74-9D6C14208E0E}"/>
              </a:ext>
            </a:extLst>
          </p:cNvPr>
          <p:cNvPicPr>
            <a:picLocks noChangeAspect="1"/>
          </p:cNvPicPr>
          <p:nvPr/>
        </p:nvPicPr>
        <p:blipFill>
          <a:blip r:embed="rId6"/>
          <a:stretch>
            <a:fillRect/>
          </a:stretch>
        </p:blipFill>
        <p:spPr>
          <a:xfrm>
            <a:off x="4824920" y="423211"/>
            <a:ext cx="4296315" cy="4296315"/>
          </a:xfrm>
          <a:prstGeom prst="rect">
            <a:avLst/>
          </a:prstGeom>
        </p:spPr>
      </p:pic>
    </p:spTree>
    <p:custDataLst>
      <p:tags r:id="rId1"/>
    </p:custDataLst>
    <p:extLst>
      <p:ext uri="{BB962C8B-B14F-4D97-AF65-F5344CB8AC3E}">
        <p14:creationId xmlns:p14="http://schemas.microsoft.com/office/powerpoint/2010/main" val="3625277121"/>
      </p:ext>
    </p:extLst>
  </p:cSld>
  <p:clrMapOvr>
    <a:masterClrMapping/>
  </p:clrMapOvr>
  <mc:AlternateContent xmlns:mc="http://schemas.openxmlformats.org/markup-compatibility/2006">
    <mc:Choice xmlns:p14="http://schemas.microsoft.com/office/powerpoint/2010/main" Requires="p14">
      <p:transition spd="med" p14:dur="700" advClick="0" advTm="15864">
        <p:fade/>
      </p:transition>
    </mc:Choice>
    <mc:Fallback>
      <p:transition spd="med" advClick="0" advTm="15864">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lide 24"/>
        <p:cNvGrpSpPr/>
        <p:nvPr/>
      </p:nvGrpSpPr>
      <p:grpSpPr>
        <a:xfrm>
          <a:off x="0" y="0"/>
          <a:ext cx="0" cy="0"/>
          <a:chOff x="0" y="0"/>
          <a:chExt cx="0" cy="0"/>
        </a:xfrm>
      </p:grpSpPr>
      <p:pic>
        <p:nvPicPr>
          <p:cNvPr id="8" name="Picture 7">
            <a:extLst>
              <a:ext uri="{FF2B5EF4-FFF2-40B4-BE49-F238E27FC236}">
                <a16:creationId xmlns:a16="http://schemas.microsoft.com/office/drawing/2014/main" id="{3A78D3C7-ED9F-4AF8-A604-7DA43A101D03}"/>
              </a:ext>
            </a:extLst>
          </p:cNvPr>
          <p:cNvPicPr>
            <a:picLocks noChangeAspect="1"/>
          </p:cNvPicPr>
          <p:nvPr/>
        </p:nvPicPr>
        <p:blipFill>
          <a:blip r:embed="rId4"/>
          <a:stretch>
            <a:fillRect/>
          </a:stretch>
        </p:blipFill>
        <p:spPr>
          <a:xfrm>
            <a:off x="6572250" y="-762"/>
            <a:ext cx="2571750" cy="5144262"/>
          </a:xfrm>
          <a:prstGeom prst="rect">
            <a:avLst/>
          </a:prstGeom>
        </p:spPr>
      </p:pic>
      <p:pic>
        <p:nvPicPr>
          <p:cNvPr id="2" name="Rectangle 10 background"/>
          <p:cNvPicPr/>
          <p:nvPr/>
        </p:nvPicPr>
        <p:blipFill rotWithShape="1">
          <a:blip r:embed="rId5"/>
          <a:stretch>
            <a:fillRect/>
          </a:stretch>
        </p:blipFill>
        <p:spPr>
          <a:xfrm>
            <a:off x="6276975" y="0"/>
            <a:ext cx="180975" cy="5143500"/>
          </a:xfrm>
          <a:prstGeom prst="rect">
            <a:avLst/>
          </a:prstGeom>
        </p:spPr>
      </p:pic>
      <p:sp>
        <p:nvSpPr>
          <p:cNvPr id="5" name="Rectangle 6"/>
          <p:cNvSpPr/>
          <p:nvPr/>
        </p:nvSpPr>
        <p:spPr>
          <a:xfrm>
            <a:off x="581025" y="2121372"/>
            <a:ext cx="3845060" cy="2154951"/>
          </a:xfrm>
          <a:prstGeom prst="rect">
            <a:avLst/>
          </a:prstGeom>
        </p:spPr>
        <p:txBody>
          <a:bodyPr spcFirstLastPara="0" lIns="0" tIns="0" rIns="0" bIns="0" anchor="ctr"/>
          <a:lstStyle/>
          <a:p>
            <a:pPr marL="171450" indent="-171450" hangingPunct="0">
              <a:lnSpc>
                <a:spcPct val="150000"/>
              </a:lnSpc>
              <a:buFont typeface="Wingdings" panose="05000000000000000000" pitchFamily="2" charset="2"/>
              <a:buChar char="ü"/>
            </a:pPr>
            <a:r>
              <a:rPr lang="en-US" sz="1600" dirty="0">
                <a:solidFill>
                  <a:schemeClr val="tx1">
                    <a:lumMod val="75000"/>
                    <a:lumOff val="25000"/>
                  </a:schemeClr>
                </a:solidFill>
                <a:cs typeface="Arial"/>
              </a:rPr>
              <a:t>Regular community meetings allow stakeholders to voice their opinions, fostering a sense of ownership and connection to the district.</a:t>
            </a:r>
          </a:p>
        </p:txBody>
      </p:sp>
      <p:sp>
        <p:nvSpPr>
          <p:cNvPr id="9" name="Half Frame 8">
            <a:extLst>
              <a:ext uri="{FF2B5EF4-FFF2-40B4-BE49-F238E27FC236}">
                <a16:creationId xmlns:a16="http://schemas.microsoft.com/office/drawing/2014/main" id="{7B12E9D7-6161-47A3-B99D-D3F2CF4C0D88}"/>
              </a:ext>
            </a:extLst>
          </p:cNvPr>
          <p:cNvSpPr/>
          <p:nvPr/>
        </p:nvSpPr>
        <p:spPr>
          <a:xfrm>
            <a:off x="581025" y="62632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36AE854-EB3E-487A-939E-9B639B88AA01}"/>
              </a:ext>
            </a:extLst>
          </p:cNvPr>
          <p:cNvSpPr/>
          <p:nvPr/>
        </p:nvSpPr>
        <p:spPr>
          <a:xfrm>
            <a:off x="805689" y="734709"/>
            <a:ext cx="4468545" cy="796486"/>
          </a:xfrm>
          <a:prstGeom prst="rect">
            <a:avLst/>
          </a:prstGeom>
        </p:spPr>
        <p:txBody>
          <a:bodyPr spcFirstLastPara="0" lIns="0" tIns="0" rIns="0" bIns="0" anchor="t"/>
          <a:lstStyle/>
          <a:p>
            <a:pPr hangingPunct="0"/>
            <a:r>
              <a:rPr lang="en-US" sz="4400" b="1" dirty="0">
                <a:solidFill>
                  <a:srgbClr val="1C2831"/>
                </a:solidFill>
                <a:latin typeface="Lobster" panose="00000500000000000000" pitchFamily="2" charset="0"/>
                <a:cs typeface="Arial"/>
              </a:rPr>
              <a:t>Community Engagement</a:t>
            </a:r>
          </a:p>
        </p:txBody>
      </p:sp>
      <p:sp>
        <p:nvSpPr>
          <p:cNvPr id="11" name="TextBox 10">
            <a:extLst>
              <a:ext uri="{FF2B5EF4-FFF2-40B4-BE49-F238E27FC236}">
                <a16:creationId xmlns:a16="http://schemas.microsoft.com/office/drawing/2014/main" id="{2D53A8F4-0E3B-4BA4-AC66-B67289AA62FB}"/>
              </a:ext>
            </a:extLst>
          </p:cNvPr>
          <p:cNvSpPr txBox="1"/>
          <p:nvPr/>
        </p:nvSpPr>
        <p:spPr>
          <a:xfrm>
            <a:off x="1" y="4866501"/>
            <a:ext cx="4235900"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https://oneheddonstreet.com/#features</a:t>
            </a:r>
          </a:p>
        </p:txBody>
      </p:sp>
      <p:pic>
        <p:nvPicPr>
          <p:cNvPr id="4" name="Picture 3">
            <a:extLst>
              <a:ext uri="{FF2B5EF4-FFF2-40B4-BE49-F238E27FC236}">
                <a16:creationId xmlns:a16="http://schemas.microsoft.com/office/drawing/2014/main" id="{5029B3EF-E168-2299-CCC0-6AF7DCE0833B}"/>
              </a:ext>
            </a:extLst>
          </p:cNvPr>
          <p:cNvPicPr>
            <a:picLocks noChangeAspect="1"/>
          </p:cNvPicPr>
          <p:nvPr/>
        </p:nvPicPr>
        <p:blipFill>
          <a:blip r:embed="rId6"/>
          <a:stretch>
            <a:fillRect/>
          </a:stretch>
        </p:blipFill>
        <p:spPr>
          <a:xfrm>
            <a:off x="4235900" y="867177"/>
            <a:ext cx="4908100" cy="3272706"/>
          </a:xfrm>
          <a:prstGeom prst="rect">
            <a:avLst/>
          </a:prstGeom>
        </p:spPr>
      </p:pic>
    </p:spTree>
    <p:custDataLst>
      <p:tags r:id="rId1"/>
    </p:custDataLst>
    <p:extLst>
      <p:ext uri="{BB962C8B-B14F-4D97-AF65-F5344CB8AC3E}">
        <p14:creationId xmlns:p14="http://schemas.microsoft.com/office/powerpoint/2010/main" val="3294741721"/>
      </p:ext>
    </p:extLst>
  </p:cSld>
  <p:clrMapOvr>
    <a:masterClrMapping/>
  </p:clrMapOvr>
  <mc:AlternateContent xmlns:mc="http://schemas.openxmlformats.org/markup-compatibility/2006">
    <mc:Choice xmlns:p14="http://schemas.microsoft.com/office/powerpoint/2010/main" Requires="p14">
      <p:transition spd="med" p14:dur="700" advClick="0" advTm="15864">
        <p:fade/>
      </p:transition>
    </mc:Choice>
    <mc:Fallback>
      <p:transition spd="med" advClick="0" advTm="15864">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31"/>
        <p:cNvGrpSpPr/>
        <p:nvPr/>
      </p:nvGrpSpPr>
      <p:grpSpPr>
        <a:xfrm>
          <a:off x="0" y="0"/>
          <a:ext cx="0" cy="0"/>
          <a:chOff x="0" y="0"/>
          <a:chExt cx="0" cy="0"/>
        </a:xfrm>
      </p:grpSpPr>
      <p:pic>
        <p:nvPicPr>
          <p:cNvPr id="15" name="Rectangle 10 background">
            <a:extLst>
              <a:ext uri="{FF2B5EF4-FFF2-40B4-BE49-F238E27FC236}">
                <a16:creationId xmlns:a16="http://schemas.microsoft.com/office/drawing/2014/main" id="{B91C32F7-75C6-B3CF-1BC5-0038F7E05154}"/>
              </a:ext>
            </a:extLst>
          </p:cNvPr>
          <p:cNvPicPr/>
          <p:nvPr/>
        </p:nvPicPr>
        <p:blipFill rotWithShape="1">
          <a:blip r:embed="rId4"/>
          <a:stretch>
            <a:fillRect/>
          </a:stretch>
        </p:blipFill>
        <p:spPr>
          <a:xfrm>
            <a:off x="2812930" y="0"/>
            <a:ext cx="180975" cy="5143500"/>
          </a:xfrm>
          <a:prstGeom prst="rect">
            <a:avLst/>
          </a:prstGeom>
        </p:spPr>
      </p:pic>
      <p:pic>
        <p:nvPicPr>
          <p:cNvPr id="14" name="Picture 13">
            <a:extLst>
              <a:ext uri="{FF2B5EF4-FFF2-40B4-BE49-F238E27FC236}">
                <a16:creationId xmlns:a16="http://schemas.microsoft.com/office/drawing/2014/main" id="{3DE4413A-FC80-467D-ED86-E8C8978EB918}"/>
              </a:ext>
            </a:extLst>
          </p:cNvPr>
          <p:cNvPicPr>
            <a:picLocks noChangeAspect="1"/>
          </p:cNvPicPr>
          <p:nvPr/>
        </p:nvPicPr>
        <p:blipFill>
          <a:blip r:embed="rId5"/>
          <a:stretch>
            <a:fillRect/>
          </a:stretch>
        </p:blipFill>
        <p:spPr>
          <a:xfrm>
            <a:off x="0" y="-762"/>
            <a:ext cx="2571750" cy="5144262"/>
          </a:xfrm>
          <a:prstGeom prst="rect">
            <a:avLst/>
          </a:prstGeom>
        </p:spPr>
      </p:pic>
      <p:sp>
        <p:nvSpPr>
          <p:cNvPr id="6" name="TextBox 5">
            <a:extLst>
              <a:ext uri="{FF2B5EF4-FFF2-40B4-BE49-F238E27FC236}">
                <a16:creationId xmlns:a16="http://schemas.microsoft.com/office/drawing/2014/main" id="{EAB1B22B-CD84-406C-80B4-35A8BB61A725}"/>
              </a:ext>
            </a:extLst>
          </p:cNvPr>
          <p:cNvSpPr txBox="1"/>
          <p:nvPr/>
        </p:nvSpPr>
        <p:spPr>
          <a:xfrm>
            <a:off x="0" y="4866501"/>
            <a:ext cx="3886000"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https://archello.com/story/63461/attachments/photos-videos/7</a:t>
            </a:r>
          </a:p>
        </p:txBody>
      </p:sp>
      <p:sp>
        <p:nvSpPr>
          <p:cNvPr id="4" name="Rectangle 6">
            <a:extLst>
              <a:ext uri="{FF2B5EF4-FFF2-40B4-BE49-F238E27FC236}">
                <a16:creationId xmlns:a16="http://schemas.microsoft.com/office/drawing/2014/main" id="{8CDFDF9F-95B8-1841-E349-479CF24D6588}"/>
              </a:ext>
            </a:extLst>
          </p:cNvPr>
          <p:cNvSpPr/>
          <p:nvPr/>
        </p:nvSpPr>
        <p:spPr>
          <a:xfrm>
            <a:off x="4899178" y="1626267"/>
            <a:ext cx="4040541" cy="2821020"/>
          </a:xfrm>
          <a:prstGeom prst="rect">
            <a:avLst/>
          </a:prstGeom>
        </p:spPr>
        <p:txBody>
          <a:bodyPr spcFirstLastPara="0" lIns="0" tIns="0" rIns="0" bIns="0" anchor="ctr"/>
          <a:lstStyle/>
          <a:p>
            <a:pPr marL="171450" indent="-171450" hangingPunct="0">
              <a:lnSpc>
                <a:spcPct val="150000"/>
              </a:lnSpc>
              <a:buFont typeface="Wingdings" panose="05000000000000000000" pitchFamily="2" charset="2"/>
              <a:buChar char="ü"/>
            </a:pPr>
            <a:r>
              <a:rPr lang="en-US" sz="1400" dirty="0">
                <a:solidFill>
                  <a:schemeClr val="tx1">
                    <a:lumMod val="75000"/>
                    <a:lumOff val="25000"/>
                  </a:schemeClr>
                </a:solidFill>
                <a:cs typeface="Arial"/>
              </a:rPr>
              <a:t>As materials needed to be as natural as possible, and certified, there was a limitation on the materials that can be used.</a:t>
            </a:r>
          </a:p>
          <a:p>
            <a:pPr marL="171450" indent="-171450" hangingPunct="0">
              <a:lnSpc>
                <a:spcPct val="150000"/>
              </a:lnSpc>
              <a:buFont typeface="Wingdings" panose="05000000000000000000" pitchFamily="2" charset="2"/>
              <a:buChar char="ü"/>
            </a:pPr>
            <a:r>
              <a:rPr lang="en-US" sz="1400" dirty="0">
                <a:solidFill>
                  <a:schemeClr val="tx1">
                    <a:lumMod val="75000"/>
                    <a:lumOff val="25000"/>
                  </a:schemeClr>
                </a:solidFill>
                <a:cs typeface="Arial"/>
              </a:rPr>
              <a:t>The materials palette was inspired by the rich heritage of Mayfair and the client's vision for quality, well-crafted spaces. Marble and brass complement modern materials, including textured chevron carpet, timber flooring and joinery alongside black aluminum glazed partitions and doors.</a:t>
            </a:r>
          </a:p>
        </p:txBody>
      </p:sp>
      <p:sp>
        <p:nvSpPr>
          <p:cNvPr id="5" name="Half Frame 4">
            <a:extLst>
              <a:ext uri="{FF2B5EF4-FFF2-40B4-BE49-F238E27FC236}">
                <a16:creationId xmlns:a16="http://schemas.microsoft.com/office/drawing/2014/main" id="{BDFDEF44-6239-03A9-B16D-2F61CD3FBF41}"/>
              </a:ext>
            </a:extLst>
          </p:cNvPr>
          <p:cNvSpPr/>
          <p:nvPr/>
        </p:nvSpPr>
        <p:spPr>
          <a:xfrm>
            <a:off x="4899178" y="243814"/>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C7BC95C4-1190-6765-1338-45ABFB82A7AE}"/>
              </a:ext>
            </a:extLst>
          </p:cNvPr>
          <p:cNvSpPr/>
          <p:nvPr/>
        </p:nvSpPr>
        <p:spPr>
          <a:xfrm>
            <a:off x="5230846" y="410568"/>
            <a:ext cx="4468545" cy="796486"/>
          </a:xfrm>
          <a:prstGeom prst="rect">
            <a:avLst/>
          </a:prstGeom>
        </p:spPr>
        <p:txBody>
          <a:bodyPr spcFirstLastPara="0" lIns="0" tIns="0" rIns="0" bIns="0" anchor="t"/>
          <a:lstStyle/>
          <a:p>
            <a:pPr hangingPunct="0"/>
            <a:r>
              <a:rPr lang="en-US" sz="4400" b="1" dirty="0">
                <a:solidFill>
                  <a:srgbClr val="1C2831"/>
                </a:solidFill>
                <a:latin typeface="Lobster" panose="00000500000000000000" pitchFamily="2" charset="0"/>
                <a:cs typeface="Arial"/>
              </a:rPr>
              <a:t>Challenge</a:t>
            </a:r>
          </a:p>
        </p:txBody>
      </p:sp>
      <p:pic>
        <p:nvPicPr>
          <p:cNvPr id="13" name="Picture 12">
            <a:extLst>
              <a:ext uri="{FF2B5EF4-FFF2-40B4-BE49-F238E27FC236}">
                <a16:creationId xmlns:a16="http://schemas.microsoft.com/office/drawing/2014/main" id="{07B08AB1-D889-7473-4E13-7FAEC271328C}"/>
              </a:ext>
            </a:extLst>
          </p:cNvPr>
          <p:cNvPicPr>
            <a:picLocks noChangeAspect="1"/>
          </p:cNvPicPr>
          <p:nvPr/>
        </p:nvPicPr>
        <p:blipFill>
          <a:blip r:embed="rId6"/>
          <a:stretch>
            <a:fillRect/>
          </a:stretch>
        </p:blipFill>
        <p:spPr>
          <a:xfrm>
            <a:off x="0" y="780566"/>
            <a:ext cx="4343621" cy="3582367"/>
          </a:xfrm>
          <a:prstGeom prst="rect">
            <a:avLst/>
          </a:prstGeom>
        </p:spPr>
      </p:pic>
    </p:spTree>
    <p:custDataLst>
      <p:tags r:id="rId1"/>
    </p:custDataLst>
    <p:extLst>
      <p:ext uri="{BB962C8B-B14F-4D97-AF65-F5344CB8AC3E}">
        <p14:creationId xmlns:p14="http://schemas.microsoft.com/office/powerpoint/2010/main" val="3930024240"/>
      </p:ext>
    </p:extLst>
  </p:cSld>
  <p:clrMapOvr>
    <a:masterClrMapping/>
  </p:clrMapOvr>
  <mc:AlternateContent xmlns:mc="http://schemas.openxmlformats.org/markup-compatibility/2006">
    <mc:Choice xmlns:p14="http://schemas.microsoft.com/office/powerpoint/2010/main" Requires="p14">
      <p:transition spd="med" p14:dur="700" advClick="0" advTm="20916">
        <p:fade/>
      </p:transition>
    </mc:Choice>
    <mc:Fallback>
      <p:transition spd="med" advClick="0" advTm="20916">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lide 24"/>
        <p:cNvGrpSpPr/>
        <p:nvPr/>
      </p:nvGrpSpPr>
      <p:grpSpPr>
        <a:xfrm>
          <a:off x="0" y="0"/>
          <a:ext cx="0" cy="0"/>
          <a:chOff x="0" y="0"/>
          <a:chExt cx="0" cy="0"/>
        </a:xfrm>
      </p:grpSpPr>
      <p:pic>
        <p:nvPicPr>
          <p:cNvPr id="8" name="Picture 7">
            <a:extLst>
              <a:ext uri="{FF2B5EF4-FFF2-40B4-BE49-F238E27FC236}">
                <a16:creationId xmlns:a16="http://schemas.microsoft.com/office/drawing/2014/main" id="{3A78D3C7-ED9F-4AF8-A604-7DA43A101D03}"/>
              </a:ext>
            </a:extLst>
          </p:cNvPr>
          <p:cNvPicPr>
            <a:picLocks noChangeAspect="1"/>
          </p:cNvPicPr>
          <p:nvPr/>
        </p:nvPicPr>
        <p:blipFill>
          <a:blip r:embed="rId4"/>
          <a:stretch>
            <a:fillRect/>
          </a:stretch>
        </p:blipFill>
        <p:spPr>
          <a:xfrm>
            <a:off x="6572250" y="-762"/>
            <a:ext cx="2571750" cy="5144262"/>
          </a:xfrm>
          <a:prstGeom prst="rect">
            <a:avLst/>
          </a:prstGeom>
        </p:spPr>
      </p:pic>
      <p:pic>
        <p:nvPicPr>
          <p:cNvPr id="2" name="Rectangle 10 background"/>
          <p:cNvPicPr/>
          <p:nvPr/>
        </p:nvPicPr>
        <p:blipFill rotWithShape="1">
          <a:blip r:embed="rId5"/>
          <a:stretch>
            <a:fillRect/>
          </a:stretch>
        </p:blipFill>
        <p:spPr>
          <a:xfrm>
            <a:off x="6276975" y="0"/>
            <a:ext cx="180975" cy="5143500"/>
          </a:xfrm>
          <a:prstGeom prst="rect">
            <a:avLst/>
          </a:prstGeom>
        </p:spPr>
      </p:pic>
      <p:pic>
        <p:nvPicPr>
          <p:cNvPr id="4" name="5ffca67933f562-94348084.jpeg"/>
          <p:cNvPicPr/>
          <p:nvPr/>
        </p:nvPicPr>
        <p:blipFill>
          <a:blip r:embed="rId6"/>
          <a:stretch>
            <a:fillRect/>
          </a:stretch>
        </p:blipFill>
        <p:spPr>
          <a:xfrm>
            <a:off x="4719484" y="1573134"/>
            <a:ext cx="4056349" cy="3013614"/>
          </a:xfrm>
          <a:prstGeom prst="rect">
            <a:avLst/>
          </a:prstGeom>
          <a:ln w="12700">
            <a:solidFill>
              <a:srgbClr val="92D050"/>
            </a:solidFill>
          </a:ln>
        </p:spPr>
      </p:pic>
      <p:sp>
        <p:nvSpPr>
          <p:cNvPr id="5" name="Rectangle 6"/>
          <p:cNvSpPr/>
          <p:nvPr/>
        </p:nvSpPr>
        <p:spPr>
          <a:xfrm>
            <a:off x="581025" y="1961535"/>
            <a:ext cx="3592141" cy="2154951"/>
          </a:xfrm>
          <a:prstGeom prst="rect">
            <a:avLst/>
          </a:prstGeom>
        </p:spPr>
        <p:txBody>
          <a:bodyPr spcFirstLastPara="0" lIns="0" tIns="0" rIns="0" bIns="0" anchor="ctr"/>
          <a:lstStyle/>
          <a:p>
            <a:pPr marL="171450" indent="-171450" hangingPunct="0">
              <a:lnSpc>
                <a:spcPct val="150000"/>
              </a:lnSpc>
              <a:buFont typeface="Wingdings" panose="05000000000000000000" pitchFamily="2" charset="2"/>
              <a:buChar char="§"/>
            </a:pPr>
            <a:r>
              <a:rPr lang="en-US" sz="1600" dirty="0">
                <a:solidFill>
                  <a:schemeClr val="tx1">
                    <a:lumMod val="75000"/>
                    <a:lumOff val="25000"/>
                  </a:schemeClr>
                </a:solidFill>
                <a:cs typeface="Arial"/>
              </a:rPr>
              <a:t>The brass effect accessories were paired with marble vanity splash backs and oak veneer toilet cubicles to create a distinctive washroom design</a:t>
            </a:r>
          </a:p>
        </p:txBody>
      </p:sp>
      <p:sp>
        <p:nvSpPr>
          <p:cNvPr id="9" name="Half Frame 8">
            <a:extLst>
              <a:ext uri="{FF2B5EF4-FFF2-40B4-BE49-F238E27FC236}">
                <a16:creationId xmlns:a16="http://schemas.microsoft.com/office/drawing/2014/main" id="{7B12E9D7-6161-47A3-B99D-D3F2CF4C0D88}"/>
              </a:ext>
            </a:extLst>
          </p:cNvPr>
          <p:cNvSpPr/>
          <p:nvPr/>
        </p:nvSpPr>
        <p:spPr>
          <a:xfrm>
            <a:off x="581025" y="62632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36AE854-EB3E-487A-939E-9B639B88AA01}"/>
              </a:ext>
            </a:extLst>
          </p:cNvPr>
          <p:cNvSpPr/>
          <p:nvPr/>
        </p:nvSpPr>
        <p:spPr>
          <a:xfrm>
            <a:off x="805689" y="734709"/>
            <a:ext cx="6067059" cy="796486"/>
          </a:xfrm>
          <a:prstGeom prst="rect">
            <a:avLst/>
          </a:prstGeom>
        </p:spPr>
        <p:txBody>
          <a:bodyPr spcFirstLastPara="0" lIns="0" tIns="0" rIns="0" bIns="0" anchor="t"/>
          <a:lstStyle/>
          <a:p>
            <a:pPr hangingPunct="0"/>
            <a:r>
              <a:rPr lang="en-US" sz="4400" b="1" dirty="0">
                <a:solidFill>
                  <a:srgbClr val="1C2831"/>
                </a:solidFill>
                <a:latin typeface="Lobster" panose="00000500000000000000" pitchFamily="2" charset="0"/>
                <a:cs typeface="Arial"/>
              </a:rPr>
              <a:t>Unique washroom space</a:t>
            </a:r>
          </a:p>
        </p:txBody>
      </p:sp>
      <p:sp>
        <p:nvSpPr>
          <p:cNvPr id="11" name="TextBox 10">
            <a:extLst>
              <a:ext uri="{FF2B5EF4-FFF2-40B4-BE49-F238E27FC236}">
                <a16:creationId xmlns:a16="http://schemas.microsoft.com/office/drawing/2014/main" id="{4965D4D9-22E6-4165-BFD3-E5008264113F}"/>
              </a:ext>
            </a:extLst>
          </p:cNvPr>
          <p:cNvSpPr txBox="1"/>
          <p:nvPr/>
        </p:nvSpPr>
        <p:spPr>
          <a:xfrm>
            <a:off x="0" y="4866501"/>
            <a:ext cx="4060727"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https://www.washroom.co.uk/casestudies/1-heddon-street-london/</a:t>
            </a:r>
          </a:p>
        </p:txBody>
      </p:sp>
    </p:spTree>
    <p:custDataLst>
      <p:tags r:id="rId1"/>
    </p:custDataLst>
    <p:extLst>
      <p:ext uri="{BB962C8B-B14F-4D97-AF65-F5344CB8AC3E}">
        <p14:creationId xmlns:p14="http://schemas.microsoft.com/office/powerpoint/2010/main" val="3615647605"/>
      </p:ext>
    </p:extLst>
  </p:cSld>
  <p:clrMapOvr>
    <a:masterClrMapping/>
  </p:clrMapOvr>
  <mc:AlternateContent xmlns:mc="http://schemas.openxmlformats.org/markup-compatibility/2006">
    <mc:Choice xmlns:p14="http://schemas.microsoft.com/office/powerpoint/2010/main" Requires="p14">
      <p:transition spd="med" p14:dur="700" advClick="0" advTm="15864">
        <p:fade/>
      </p:transition>
    </mc:Choice>
    <mc:Fallback>
      <p:transition spd="med" advClick="0" advTm="15864">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lide 24"/>
        <p:cNvGrpSpPr/>
        <p:nvPr/>
      </p:nvGrpSpPr>
      <p:grpSpPr>
        <a:xfrm>
          <a:off x="0" y="0"/>
          <a:ext cx="0" cy="0"/>
          <a:chOff x="0" y="0"/>
          <a:chExt cx="0" cy="0"/>
        </a:xfrm>
      </p:grpSpPr>
      <p:pic>
        <p:nvPicPr>
          <p:cNvPr id="8" name="Picture 7">
            <a:extLst>
              <a:ext uri="{FF2B5EF4-FFF2-40B4-BE49-F238E27FC236}">
                <a16:creationId xmlns:a16="http://schemas.microsoft.com/office/drawing/2014/main" id="{3A78D3C7-ED9F-4AF8-A604-7DA43A101D03}"/>
              </a:ext>
            </a:extLst>
          </p:cNvPr>
          <p:cNvPicPr>
            <a:picLocks noChangeAspect="1"/>
          </p:cNvPicPr>
          <p:nvPr/>
        </p:nvPicPr>
        <p:blipFill>
          <a:blip r:embed="rId4"/>
          <a:stretch>
            <a:fillRect/>
          </a:stretch>
        </p:blipFill>
        <p:spPr>
          <a:xfrm>
            <a:off x="6572250" y="-762"/>
            <a:ext cx="2571750" cy="5144262"/>
          </a:xfrm>
          <a:prstGeom prst="rect">
            <a:avLst/>
          </a:prstGeom>
        </p:spPr>
      </p:pic>
      <p:pic>
        <p:nvPicPr>
          <p:cNvPr id="2" name="Rectangle 10 background"/>
          <p:cNvPicPr/>
          <p:nvPr/>
        </p:nvPicPr>
        <p:blipFill rotWithShape="1">
          <a:blip r:embed="rId5"/>
          <a:stretch>
            <a:fillRect/>
          </a:stretch>
        </p:blipFill>
        <p:spPr>
          <a:xfrm>
            <a:off x="6276975" y="0"/>
            <a:ext cx="180975" cy="5143500"/>
          </a:xfrm>
          <a:prstGeom prst="rect">
            <a:avLst/>
          </a:prstGeom>
        </p:spPr>
      </p:pic>
      <p:sp>
        <p:nvSpPr>
          <p:cNvPr id="5" name="Rectangle 6"/>
          <p:cNvSpPr/>
          <p:nvPr/>
        </p:nvSpPr>
        <p:spPr>
          <a:xfrm>
            <a:off x="614209" y="2253840"/>
            <a:ext cx="3990975" cy="2154951"/>
          </a:xfrm>
          <a:prstGeom prst="rect">
            <a:avLst/>
          </a:prstGeom>
        </p:spPr>
        <p:txBody>
          <a:bodyPr spcFirstLastPara="0" lIns="0" tIns="0" rIns="0" bIns="0" anchor="ctr"/>
          <a:lstStyle/>
          <a:p>
            <a:pPr marL="285750" indent="-285750" hangingPunct="0">
              <a:lnSpc>
                <a:spcPct val="150000"/>
              </a:lnSpc>
              <a:buFont typeface="Wingdings" panose="05000000000000000000" pitchFamily="2" charset="2"/>
              <a:buChar char="ü"/>
            </a:pPr>
            <a:r>
              <a:rPr lang="en-US" sz="1600" dirty="0">
                <a:solidFill>
                  <a:schemeClr val="tx1">
                    <a:lumMod val="75000"/>
                    <a:lumOff val="25000"/>
                  </a:schemeClr>
                </a:solidFill>
                <a:cs typeface="Arial"/>
              </a:rPr>
              <a:t>The Crown Estate hosts a wellbeing </a:t>
            </a:r>
            <a:r>
              <a:rPr lang="en-US" sz="1600" dirty="0" err="1">
                <a:solidFill>
                  <a:schemeClr val="tx1">
                    <a:lumMod val="75000"/>
                    <a:lumOff val="25000"/>
                  </a:schemeClr>
                </a:solidFill>
                <a:cs typeface="Arial"/>
              </a:rPr>
              <a:t>programme</a:t>
            </a:r>
            <a:r>
              <a:rPr lang="en-US" sz="1600" dirty="0">
                <a:solidFill>
                  <a:schemeClr val="tx1">
                    <a:lumMod val="75000"/>
                    <a:lumOff val="25000"/>
                  </a:schemeClr>
                </a:solidFill>
                <a:cs typeface="Arial"/>
              </a:rPr>
              <a:t> for customers, including yoga, </a:t>
            </a:r>
            <a:r>
              <a:rPr lang="en-US" sz="1600" dirty="0" err="1">
                <a:solidFill>
                  <a:schemeClr val="tx1">
                    <a:lumMod val="75000"/>
                    <a:lumOff val="25000"/>
                  </a:schemeClr>
                </a:solidFill>
                <a:cs typeface="Arial"/>
              </a:rPr>
              <a:t>pilates</a:t>
            </a:r>
            <a:r>
              <a:rPr lang="en-US" sz="1600" dirty="0">
                <a:solidFill>
                  <a:schemeClr val="tx1">
                    <a:lumMod val="75000"/>
                    <a:lumOff val="25000"/>
                  </a:schemeClr>
                </a:solidFill>
                <a:cs typeface="Arial"/>
              </a:rPr>
              <a:t> and kickboxing sessions, lunch and learns, and creative workshops. </a:t>
            </a:r>
          </a:p>
        </p:txBody>
      </p:sp>
      <p:sp>
        <p:nvSpPr>
          <p:cNvPr id="9" name="Half Frame 8">
            <a:extLst>
              <a:ext uri="{FF2B5EF4-FFF2-40B4-BE49-F238E27FC236}">
                <a16:creationId xmlns:a16="http://schemas.microsoft.com/office/drawing/2014/main" id="{7B12E9D7-6161-47A3-B99D-D3F2CF4C0D88}"/>
              </a:ext>
            </a:extLst>
          </p:cNvPr>
          <p:cNvSpPr/>
          <p:nvPr/>
        </p:nvSpPr>
        <p:spPr>
          <a:xfrm>
            <a:off x="581025" y="62632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36AE854-EB3E-487A-939E-9B639B88AA01}"/>
              </a:ext>
            </a:extLst>
          </p:cNvPr>
          <p:cNvSpPr/>
          <p:nvPr/>
        </p:nvSpPr>
        <p:spPr>
          <a:xfrm>
            <a:off x="805689" y="734709"/>
            <a:ext cx="4972541" cy="796486"/>
          </a:xfrm>
          <a:prstGeom prst="rect">
            <a:avLst/>
          </a:prstGeom>
        </p:spPr>
        <p:txBody>
          <a:bodyPr spcFirstLastPara="0" lIns="0" tIns="0" rIns="0" bIns="0" anchor="t"/>
          <a:lstStyle/>
          <a:p>
            <a:pPr hangingPunct="0"/>
            <a:r>
              <a:rPr lang="en-US" sz="4400" b="1" dirty="0">
                <a:solidFill>
                  <a:srgbClr val="1C2831"/>
                </a:solidFill>
                <a:latin typeface="Lobster" panose="00000500000000000000" pitchFamily="2" charset="0"/>
                <a:cs typeface="Arial"/>
              </a:rPr>
              <a:t>Additional Wellbeing Initiatives</a:t>
            </a:r>
          </a:p>
        </p:txBody>
      </p:sp>
      <p:sp>
        <p:nvSpPr>
          <p:cNvPr id="11" name="TextBox 10">
            <a:extLst>
              <a:ext uri="{FF2B5EF4-FFF2-40B4-BE49-F238E27FC236}">
                <a16:creationId xmlns:a16="http://schemas.microsoft.com/office/drawing/2014/main" id="{4965D4D9-22E6-4165-BFD3-E5008264113F}"/>
              </a:ext>
            </a:extLst>
          </p:cNvPr>
          <p:cNvSpPr txBox="1"/>
          <p:nvPr/>
        </p:nvSpPr>
        <p:spPr>
          <a:xfrm>
            <a:off x="0" y="4866501"/>
            <a:ext cx="4831404"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https://www.kingstaryoga.co.uk/workshops</a:t>
            </a:r>
          </a:p>
        </p:txBody>
      </p:sp>
      <p:pic>
        <p:nvPicPr>
          <p:cNvPr id="3" name="Picture 2">
            <a:extLst>
              <a:ext uri="{FF2B5EF4-FFF2-40B4-BE49-F238E27FC236}">
                <a16:creationId xmlns:a16="http://schemas.microsoft.com/office/drawing/2014/main" id="{30F502EB-934C-56EB-B633-C0E9A9418E35}"/>
              </a:ext>
            </a:extLst>
          </p:cNvPr>
          <p:cNvPicPr>
            <a:picLocks noChangeAspect="1"/>
          </p:cNvPicPr>
          <p:nvPr/>
        </p:nvPicPr>
        <p:blipFill>
          <a:blip r:embed="rId6"/>
          <a:stretch>
            <a:fillRect/>
          </a:stretch>
        </p:blipFill>
        <p:spPr>
          <a:xfrm>
            <a:off x="4831404" y="1736521"/>
            <a:ext cx="4312596" cy="2695373"/>
          </a:xfrm>
          <a:prstGeom prst="rect">
            <a:avLst/>
          </a:prstGeom>
        </p:spPr>
      </p:pic>
    </p:spTree>
    <p:custDataLst>
      <p:tags r:id="rId1"/>
    </p:custDataLst>
    <p:extLst>
      <p:ext uri="{BB962C8B-B14F-4D97-AF65-F5344CB8AC3E}">
        <p14:creationId xmlns:p14="http://schemas.microsoft.com/office/powerpoint/2010/main" val="2868898002"/>
      </p:ext>
    </p:extLst>
  </p:cSld>
  <p:clrMapOvr>
    <a:masterClrMapping/>
  </p:clrMapOvr>
  <mc:AlternateContent xmlns:mc="http://schemas.openxmlformats.org/markup-compatibility/2006">
    <mc:Choice xmlns:p14="http://schemas.microsoft.com/office/powerpoint/2010/main" Requires="p14">
      <p:transition spd="med" p14:dur="700" advClick="0" advTm="15864">
        <p:fade/>
      </p:transition>
    </mc:Choice>
    <mc:Fallback>
      <p:transition spd="med" advClick="0" advTm="15864">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lide 24"/>
        <p:cNvGrpSpPr/>
        <p:nvPr/>
      </p:nvGrpSpPr>
      <p:grpSpPr>
        <a:xfrm>
          <a:off x="0" y="0"/>
          <a:ext cx="0" cy="0"/>
          <a:chOff x="0" y="0"/>
          <a:chExt cx="0" cy="0"/>
        </a:xfrm>
      </p:grpSpPr>
      <p:pic>
        <p:nvPicPr>
          <p:cNvPr id="8" name="Picture 7">
            <a:extLst>
              <a:ext uri="{FF2B5EF4-FFF2-40B4-BE49-F238E27FC236}">
                <a16:creationId xmlns:a16="http://schemas.microsoft.com/office/drawing/2014/main" id="{3A78D3C7-ED9F-4AF8-A604-7DA43A101D03}"/>
              </a:ext>
            </a:extLst>
          </p:cNvPr>
          <p:cNvPicPr>
            <a:picLocks noChangeAspect="1"/>
          </p:cNvPicPr>
          <p:nvPr/>
        </p:nvPicPr>
        <p:blipFill>
          <a:blip r:embed="rId4"/>
          <a:stretch>
            <a:fillRect/>
          </a:stretch>
        </p:blipFill>
        <p:spPr>
          <a:xfrm>
            <a:off x="6572250" y="-762"/>
            <a:ext cx="2571750" cy="5144262"/>
          </a:xfrm>
          <a:prstGeom prst="rect">
            <a:avLst/>
          </a:prstGeom>
        </p:spPr>
      </p:pic>
      <p:pic>
        <p:nvPicPr>
          <p:cNvPr id="2" name="Rectangle 10 background"/>
          <p:cNvPicPr/>
          <p:nvPr/>
        </p:nvPicPr>
        <p:blipFill rotWithShape="1">
          <a:blip r:embed="rId5"/>
          <a:stretch>
            <a:fillRect/>
          </a:stretch>
        </p:blipFill>
        <p:spPr>
          <a:xfrm>
            <a:off x="6276975" y="0"/>
            <a:ext cx="180975" cy="5143500"/>
          </a:xfrm>
          <a:prstGeom prst="rect">
            <a:avLst/>
          </a:prstGeom>
        </p:spPr>
      </p:pic>
      <p:sp>
        <p:nvSpPr>
          <p:cNvPr id="5" name="Rectangle 6"/>
          <p:cNvSpPr/>
          <p:nvPr/>
        </p:nvSpPr>
        <p:spPr>
          <a:xfrm>
            <a:off x="614209" y="2253840"/>
            <a:ext cx="4831404" cy="2154951"/>
          </a:xfrm>
          <a:prstGeom prst="rect">
            <a:avLst/>
          </a:prstGeom>
        </p:spPr>
        <p:txBody>
          <a:bodyPr spcFirstLastPara="0" lIns="0" tIns="0" rIns="0" bIns="0" anchor="ctr"/>
          <a:lstStyle/>
          <a:p>
            <a:pPr marL="285750" indent="-285750" hangingPunct="0">
              <a:lnSpc>
                <a:spcPct val="150000"/>
              </a:lnSpc>
              <a:buFont typeface="Wingdings" panose="05000000000000000000" pitchFamily="2" charset="2"/>
              <a:buChar char="ü"/>
            </a:pPr>
            <a:r>
              <a:rPr lang="en-US" sz="1400" dirty="0">
                <a:solidFill>
                  <a:schemeClr val="tx1">
                    <a:lumMod val="75000"/>
                    <a:lumOff val="25000"/>
                  </a:schemeClr>
                </a:solidFill>
                <a:cs typeface="Arial"/>
              </a:rPr>
              <a:t>Created a greener, safer and more accessible urban space:</a:t>
            </a:r>
          </a:p>
          <a:p>
            <a:pPr marL="742950" lvl="1" indent="-285750" hangingPunct="0">
              <a:lnSpc>
                <a:spcPct val="150000"/>
              </a:lnSpc>
              <a:buFont typeface="Courier New" panose="02070309020205020404" pitchFamily="49" charset="0"/>
              <a:buChar char="o"/>
            </a:pPr>
            <a:r>
              <a:rPr lang="en-US" sz="1400" dirty="0">
                <a:solidFill>
                  <a:schemeClr val="tx1">
                    <a:lumMod val="75000"/>
                    <a:lumOff val="25000"/>
                  </a:schemeClr>
                </a:solidFill>
                <a:cs typeface="Arial"/>
              </a:rPr>
              <a:t>Additional paving space to improve the visitor experience and support social distancing</a:t>
            </a:r>
          </a:p>
          <a:p>
            <a:pPr marL="742950" lvl="1" indent="-285750" hangingPunct="0">
              <a:lnSpc>
                <a:spcPct val="150000"/>
              </a:lnSpc>
              <a:buFont typeface="Courier New" panose="02070309020205020404" pitchFamily="49" charset="0"/>
              <a:buChar char="o"/>
            </a:pPr>
            <a:r>
              <a:rPr lang="en-US" sz="1400" dirty="0">
                <a:solidFill>
                  <a:schemeClr val="tx1">
                    <a:lumMod val="75000"/>
                    <a:lumOff val="25000"/>
                  </a:schemeClr>
                </a:solidFill>
                <a:cs typeface="Arial"/>
              </a:rPr>
              <a:t>New cycle lanes for safe and active travel</a:t>
            </a:r>
          </a:p>
          <a:p>
            <a:pPr marL="742950" lvl="1" indent="-285750" hangingPunct="0">
              <a:lnSpc>
                <a:spcPct val="150000"/>
              </a:lnSpc>
              <a:buFont typeface="Courier New" panose="02070309020205020404" pitchFamily="49" charset="0"/>
              <a:buChar char="o"/>
            </a:pPr>
            <a:r>
              <a:rPr lang="en-US" sz="1400" dirty="0">
                <a:solidFill>
                  <a:schemeClr val="tx1">
                    <a:lumMod val="75000"/>
                    <a:lumOff val="25000"/>
                  </a:schemeClr>
                </a:solidFill>
                <a:cs typeface="Arial"/>
              </a:rPr>
              <a:t>Seating to support social interactions </a:t>
            </a:r>
          </a:p>
          <a:p>
            <a:pPr marL="742950" lvl="1" indent="-285750" hangingPunct="0">
              <a:lnSpc>
                <a:spcPct val="150000"/>
              </a:lnSpc>
              <a:buFont typeface="Courier New" panose="02070309020205020404" pitchFamily="49" charset="0"/>
              <a:buChar char="o"/>
            </a:pPr>
            <a:r>
              <a:rPr lang="en-US" sz="1400" dirty="0">
                <a:solidFill>
                  <a:schemeClr val="tx1">
                    <a:lumMod val="75000"/>
                    <a:lumOff val="25000"/>
                  </a:schemeClr>
                </a:solidFill>
                <a:cs typeface="Arial"/>
              </a:rPr>
              <a:t>Tree planting and greenery to boost biodiversity and improve air quality</a:t>
            </a:r>
          </a:p>
        </p:txBody>
      </p:sp>
      <p:sp>
        <p:nvSpPr>
          <p:cNvPr id="9" name="Half Frame 8">
            <a:extLst>
              <a:ext uri="{FF2B5EF4-FFF2-40B4-BE49-F238E27FC236}">
                <a16:creationId xmlns:a16="http://schemas.microsoft.com/office/drawing/2014/main" id="{7B12E9D7-6161-47A3-B99D-D3F2CF4C0D88}"/>
              </a:ext>
            </a:extLst>
          </p:cNvPr>
          <p:cNvSpPr/>
          <p:nvPr/>
        </p:nvSpPr>
        <p:spPr>
          <a:xfrm>
            <a:off x="581025" y="626320"/>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36AE854-EB3E-487A-939E-9B639B88AA01}"/>
              </a:ext>
            </a:extLst>
          </p:cNvPr>
          <p:cNvSpPr/>
          <p:nvPr/>
        </p:nvSpPr>
        <p:spPr>
          <a:xfrm>
            <a:off x="805689" y="734709"/>
            <a:ext cx="4972541" cy="796486"/>
          </a:xfrm>
          <a:prstGeom prst="rect">
            <a:avLst/>
          </a:prstGeom>
        </p:spPr>
        <p:txBody>
          <a:bodyPr spcFirstLastPara="0" lIns="0" tIns="0" rIns="0" bIns="0" anchor="t"/>
          <a:lstStyle/>
          <a:p>
            <a:pPr hangingPunct="0"/>
            <a:r>
              <a:rPr lang="en-US" sz="4400" b="1" dirty="0">
                <a:solidFill>
                  <a:srgbClr val="1C2831"/>
                </a:solidFill>
                <a:latin typeface="Lobster" panose="00000500000000000000" pitchFamily="2" charset="0"/>
                <a:cs typeface="Arial"/>
              </a:rPr>
              <a:t>Additional Wellbeing Initiatives</a:t>
            </a:r>
          </a:p>
        </p:txBody>
      </p:sp>
      <p:sp>
        <p:nvSpPr>
          <p:cNvPr id="11" name="TextBox 10">
            <a:extLst>
              <a:ext uri="{FF2B5EF4-FFF2-40B4-BE49-F238E27FC236}">
                <a16:creationId xmlns:a16="http://schemas.microsoft.com/office/drawing/2014/main" id="{4965D4D9-22E6-4165-BFD3-E5008264113F}"/>
              </a:ext>
            </a:extLst>
          </p:cNvPr>
          <p:cNvSpPr txBox="1"/>
          <p:nvPr/>
        </p:nvSpPr>
        <p:spPr>
          <a:xfrm>
            <a:off x="0" y="4866501"/>
            <a:ext cx="5445612"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https://www.trendhunter.com/trends/bridge-gardens-by-turenscape</a:t>
            </a:r>
          </a:p>
        </p:txBody>
      </p:sp>
      <p:pic>
        <p:nvPicPr>
          <p:cNvPr id="4" name="Picture 3">
            <a:extLst>
              <a:ext uri="{FF2B5EF4-FFF2-40B4-BE49-F238E27FC236}">
                <a16:creationId xmlns:a16="http://schemas.microsoft.com/office/drawing/2014/main" id="{FA0D0739-5FAD-F121-E9B5-6F92965E73B0}"/>
              </a:ext>
            </a:extLst>
          </p:cNvPr>
          <p:cNvPicPr>
            <a:picLocks noChangeAspect="1"/>
          </p:cNvPicPr>
          <p:nvPr/>
        </p:nvPicPr>
        <p:blipFill>
          <a:blip r:embed="rId6"/>
          <a:stretch>
            <a:fillRect/>
          </a:stretch>
        </p:blipFill>
        <p:spPr>
          <a:xfrm>
            <a:off x="5445612" y="1639583"/>
            <a:ext cx="3698387" cy="2852479"/>
          </a:xfrm>
          <a:prstGeom prst="rect">
            <a:avLst/>
          </a:prstGeom>
        </p:spPr>
      </p:pic>
    </p:spTree>
    <p:custDataLst>
      <p:tags r:id="rId1"/>
    </p:custDataLst>
    <p:extLst>
      <p:ext uri="{BB962C8B-B14F-4D97-AF65-F5344CB8AC3E}">
        <p14:creationId xmlns:p14="http://schemas.microsoft.com/office/powerpoint/2010/main" val="3733709038"/>
      </p:ext>
    </p:extLst>
  </p:cSld>
  <p:clrMapOvr>
    <a:masterClrMapping/>
  </p:clrMapOvr>
  <mc:AlternateContent xmlns:mc="http://schemas.openxmlformats.org/markup-compatibility/2006">
    <mc:Choice xmlns:p14="http://schemas.microsoft.com/office/powerpoint/2010/main" Requires="p14">
      <p:transition spd="med" p14:dur="700" advClick="0" advTm="15864">
        <p:fade/>
      </p:transition>
    </mc:Choice>
    <mc:Fallback>
      <p:transition spd="med" advClick="0" advTm="15864">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E4BDAA-2239-4FC2-9518-87F9DD146560}"/>
              </a:ext>
            </a:extLst>
          </p:cNvPr>
          <p:cNvSpPr/>
          <p:nvPr/>
        </p:nvSpPr>
        <p:spPr>
          <a:xfrm>
            <a:off x="0" y="812869"/>
            <a:ext cx="9144000" cy="109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endParaRPr lang="en-US">
              <a:solidFill>
                <a:prstClr val="white"/>
              </a:solidFill>
              <a:latin typeface="Calibri"/>
            </a:endParaRPr>
          </a:p>
        </p:txBody>
      </p:sp>
      <p:pic>
        <p:nvPicPr>
          <p:cNvPr id="18" name="Picture 17">
            <a:extLst>
              <a:ext uri="{FF2B5EF4-FFF2-40B4-BE49-F238E27FC236}">
                <a16:creationId xmlns:a16="http://schemas.microsoft.com/office/drawing/2014/main" id="{C657642B-3A11-45AD-BCCA-319575D7FB41}"/>
              </a:ext>
            </a:extLst>
          </p:cNvPr>
          <p:cNvPicPr>
            <a:picLocks noChangeAspect="1"/>
          </p:cNvPicPr>
          <p:nvPr/>
        </p:nvPicPr>
        <p:blipFill>
          <a:blip r:embed="rId4"/>
          <a:stretch>
            <a:fillRect/>
          </a:stretch>
        </p:blipFill>
        <p:spPr>
          <a:xfrm>
            <a:off x="128550" y="1107199"/>
            <a:ext cx="5278564" cy="1751762"/>
          </a:xfrm>
          <a:prstGeom prst="rect">
            <a:avLst/>
          </a:prstGeom>
        </p:spPr>
      </p:pic>
      <p:pic>
        <p:nvPicPr>
          <p:cNvPr id="3" name="Picture 2">
            <a:extLst>
              <a:ext uri="{FF2B5EF4-FFF2-40B4-BE49-F238E27FC236}">
                <a16:creationId xmlns:a16="http://schemas.microsoft.com/office/drawing/2014/main" id="{3267EDCD-3DC7-4FEE-BE51-F88218E8AE75}"/>
              </a:ext>
            </a:extLst>
          </p:cNvPr>
          <p:cNvPicPr>
            <a:picLocks noChangeAspect="1"/>
          </p:cNvPicPr>
          <p:nvPr/>
        </p:nvPicPr>
        <p:blipFill>
          <a:blip r:embed="rId5"/>
          <a:stretch>
            <a:fillRect/>
          </a:stretch>
        </p:blipFill>
        <p:spPr>
          <a:xfrm>
            <a:off x="5407114" y="1107200"/>
            <a:ext cx="3792704" cy="1751762"/>
          </a:xfrm>
          <a:prstGeom prst="rect">
            <a:avLst/>
          </a:prstGeom>
        </p:spPr>
      </p:pic>
      <p:pic>
        <p:nvPicPr>
          <p:cNvPr id="5" name="Picture 4">
            <a:extLst>
              <a:ext uri="{FF2B5EF4-FFF2-40B4-BE49-F238E27FC236}">
                <a16:creationId xmlns:a16="http://schemas.microsoft.com/office/drawing/2014/main" id="{B965B11F-AC0E-499D-B096-BD1FE901C7C7}"/>
              </a:ext>
            </a:extLst>
          </p:cNvPr>
          <p:cNvPicPr>
            <a:picLocks noChangeAspect="1"/>
          </p:cNvPicPr>
          <p:nvPr/>
        </p:nvPicPr>
        <p:blipFill>
          <a:blip r:embed="rId6"/>
          <a:stretch>
            <a:fillRect/>
          </a:stretch>
        </p:blipFill>
        <p:spPr>
          <a:xfrm>
            <a:off x="128549" y="3043890"/>
            <a:ext cx="5209184" cy="1751761"/>
          </a:xfrm>
          <a:prstGeom prst="rect">
            <a:avLst/>
          </a:prstGeom>
        </p:spPr>
      </p:pic>
      <p:pic>
        <p:nvPicPr>
          <p:cNvPr id="10" name="Picture 9">
            <a:extLst>
              <a:ext uri="{FF2B5EF4-FFF2-40B4-BE49-F238E27FC236}">
                <a16:creationId xmlns:a16="http://schemas.microsoft.com/office/drawing/2014/main" id="{A28B94FD-D34C-44FD-BA24-9439F7A462B9}"/>
              </a:ext>
            </a:extLst>
          </p:cNvPr>
          <p:cNvPicPr>
            <a:picLocks noChangeAspect="1"/>
          </p:cNvPicPr>
          <p:nvPr/>
        </p:nvPicPr>
        <p:blipFill rotWithShape="1">
          <a:blip r:embed="rId7"/>
          <a:srcRect r="27438"/>
          <a:stretch/>
        </p:blipFill>
        <p:spPr>
          <a:xfrm>
            <a:off x="5407113" y="3078499"/>
            <a:ext cx="3736888" cy="1682540"/>
          </a:xfrm>
          <a:prstGeom prst="rect">
            <a:avLst/>
          </a:prstGeom>
        </p:spPr>
      </p:pic>
      <p:pic>
        <p:nvPicPr>
          <p:cNvPr id="17" name="Picture 16">
            <a:extLst>
              <a:ext uri="{FF2B5EF4-FFF2-40B4-BE49-F238E27FC236}">
                <a16:creationId xmlns:a16="http://schemas.microsoft.com/office/drawing/2014/main" id="{E30DFBD7-555A-4636-88A8-4346F45A0511}"/>
              </a:ext>
            </a:extLst>
          </p:cNvPr>
          <p:cNvPicPr>
            <a:picLocks noChangeAspect="1"/>
          </p:cNvPicPr>
          <p:nvPr/>
        </p:nvPicPr>
        <p:blipFill rotWithShape="1">
          <a:blip r:embed="rId7"/>
          <a:srcRect l="74784"/>
          <a:stretch/>
        </p:blipFill>
        <p:spPr>
          <a:xfrm>
            <a:off x="128550" y="3078499"/>
            <a:ext cx="1298603" cy="1682540"/>
          </a:xfrm>
          <a:prstGeom prst="rect">
            <a:avLst/>
          </a:prstGeom>
        </p:spPr>
      </p:pic>
      <p:pic>
        <p:nvPicPr>
          <p:cNvPr id="13" name="Picture 12">
            <a:extLst>
              <a:ext uri="{FF2B5EF4-FFF2-40B4-BE49-F238E27FC236}">
                <a16:creationId xmlns:a16="http://schemas.microsoft.com/office/drawing/2014/main" id="{81A120D0-6A8A-4183-84FA-10C3A4E6BE87}"/>
              </a:ext>
            </a:extLst>
          </p:cNvPr>
          <p:cNvPicPr>
            <a:picLocks noChangeAspect="1"/>
          </p:cNvPicPr>
          <p:nvPr/>
        </p:nvPicPr>
        <p:blipFill>
          <a:blip r:embed="rId8"/>
          <a:stretch>
            <a:fillRect/>
          </a:stretch>
        </p:blipFill>
        <p:spPr>
          <a:xfrm>
            <a:off x="2435169" y="1"/>
            <a:ext cx="4273666" cy="798645"/>
          </a:xfrm>
          <a:prstGeom prst="rect">
            <a:avLst/>
          </a:prstGeom>
        </p:spPr>
      </p:pic>
      <p:sp>
        <p:nvSpPr>
          <p:cNvPr id="14" name="Rectangle 4">
            <a:extLst>
              <a:ext uri="{FF2B5EF4-FFF2-40B4-BE49-F238E27FC236}">
                <a16:creationId xmlns:a16="http://schemas.microsoft.com/office/drawing/2014/main" id="{141AECF5-BA26-4F6A-AEDA-95D05251D57D}"/>
              </a:ext>
            </a:extLst>
          </p:cNvPr>
          <p:cNvSpPr/>
          <p:nvPr/>
        </p:nvSpPr>
        <p:spPr>
          <a:xfrm>
            <a:off x="3134593" y="152400"/>
            <a:ext cx="2874818" cy="495300"/>
          </a:xfrm>
          <a:prstGeom prst="rect">
            <a:avLst/>
          </a:prstGeom>
        </p:spPr>
        <p:txBody>
          <a:bodyPr spcFirstLastPara="0" lIns="0" tIns="0" rIns="0" bIns="0" anchor="ctr"/>
          <a:lstStyle/>
          <a:p>
            <a:pPr algn="ctr" defTabSz="914492" hangingPunct="0">
              <a:defRPr/>
            </a:pPr>
            <a:r>
              <a:rPr lang="en-US" sz="4350" dirty="0">
                <a:solidFill>
                  <a:prstClr val="white"/>
                </a:solidFill>
                <a:latin typeface="Playlist" pitchFamily="50" charset="0"/>
              </a:rPr>
              <a:t>About</a:t>
            </a:r>
            <a:r>
              <a:rPr sz="4350" dirty="0">
                <a:solidFill>
                  <a:prstClr val="white"/>
                </a:solidFill>
                <a:latin typeface="Playlist" pitchFamily="50" charset="0"/>
              </a:rPr>
              <a:t> </a:t>
            </a:r>
            <a:r>
              <a:rPr sz="3201" b="1" dirty="0">
                <a:solidFill>
                  <a:srgbClr val="FFFFFF"/>
                </a:solidFill>
                <a:latin typeface="Economica" pitchFamily="2" charset="0"/>
                <a:cs typeface="Arial"/>
              </a:rPr>
              <a:t>GBRI</a:t>
            </a:r>
          </a:p>
        </p:txBody>
      </p:sp>
    </p:spTree>
    <p:custDataLst>
      <p:tags r:id="rId1"/>
    </p:custDataLst>
    <p:extLst>
      <p:ext uri="{BB962C8B-B14F-4D97-AF65-F5344CB8AC3E}">
        <p14:creationId xmlns:p14="http://schemas.microsoft.com/office/powerpoint/2010/main" val="2088476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4164">
        <p15:prstTrans prst="pageCurlDouble"/>
      </p:transition>
    </mc:Choice>
    <mc:Fallback>
      <p:transition spd="slow" advTm="14164">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lide 14"/>
        <p:cNvGrpSpPr/>
        <p:nvPr/>
      </p:nvGrpSpPr>
      <p:grpSpPr>
        <a:xfrm>
          <a:off x="0" y="0"/>
          <a:ext cx="0" cy="0"/>
          <a:chOff x="0" y="0"/>
          <a:chExt cx="0" cy="0"/>
        </a:xfrm>
      </p:grpSpPr>
      <p:pic>
        <p:nvPicPr>
          <p:cNvPr id="2" name="5ffca6792f2d59-89313314.jpeg"/>
          <p:cNvPicPr/>
          <p:nvPr/>
        </p:nvPicPr>
        <p:blipFill>
          <a:blip r:embed="rId4"/>
          <a:stretch>
            <a:fillRect/>
          </a:stretch>
        </p:blipFill>
        <p:spPr>
          <a:xfrm>
            <a:off x="0" y="0"/>
            <a:ext cx="9144000" cy="5143500"/>
          </a:xfrm>
          <a:prstGeom prst="rect">
            <a:avLst/>
          </a:prstGeom>
          <a:ln w="12700">
            <a:solidFill>
              <a:srgbClr val="92D050"/>
            </a:solidFill>
          </a:ln>
        </p:spPr>
      </p:pic>
      <p:sp>
        <p:nvSpPr>
          <p:cNvPr id="4" name="Rectangle: Folded Corner 3">
            <a:extLst>
              <a:ext uri="{FF2B5EF4-FFF2-40B4-BE49-F238E27FC236}">
                <a16:creationId xmlns:a16="http://schemas.microsoft.com/office/drawing/2014/main" id="{F7B32D4C-3D7A-4575-8900-C2F385717B14}"/>
              </a:ext>
            </a:extLst>
          </p:cNvPr>
          <p:cNvSpPr/>
          <p:nvPr/>
        </p:nvSpPr>
        <p:spPr>
          <a:xfrm>
            <a:off x="3629025" y="388030"/>
            <a:ext cx="5320619" cy="3847858"/>
          </a:xfrm>
          <a:prstGeom prst="foldedCorner">
            <a:avLst/>
          </a:prstGeom>
          <a:solidFill>
            <a:srgbClr val="92D05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F7BD6C7-A3C7-4ABB-B1D1-CC616EEB66BD}"/>
              </a:ext>
            </a:extLst>
          </p:cNvPr>
          <p:cNvGrpSpPr/>
          <p:nvPr/>
        </p:nvGrpSpPr>
        <p:grpSpPr>
          <a:xfrm>
            <a:off x="3443289" y="373742"/>
            <a:ext cx="5895164" cy="3683789"/>
            <a:chOff x="4800319" y="373742"/>
            <a:chExt cx="4483387" cy="3683789"/>
          </a:xfrm>
        </p:grpSpPr>
        <p:sp>
          <p:nvSpPr>
            <p:cNvPr id="9" name="TextBox 8">
              <a:extLst>
                <a:ext uri="{FF2B5EF4-FFF2-40B4-BE49-F238E27FC236}">
                  <a16:creationId xmlns:a16="http://schemas.microsoft.com/office/drawing/2014/main" id="{4D010432-D0A9-42F5-A824-B1A3981528BF}"/>
                </a:ext>
              </a:extLst>
            </p:cNvPr>
            <p:cNvSpPr txBox="1"/>
            <p:nvPr/>
          </p:nvSpPr>
          <p:spPr>
            <a:xfrm>
              <a:off x="5050234" y="806390"/>
              <a:ext cx="3899409" cy="2308324"/>
            </a:xfrm>
            <a:prstGeom prst="rect">
              <a:avLst/>
            </a:prstGeom>
            <a:noFill/>
          </p:spPr>
          <p:txBody>
            <a:bodyPr wrap="square">
              <a:spAutoFit/>
            </a:bodyPr>
            <a:lstStyle/>
            <a:p>
              <a:pPr algn="ctr" hangingPunct="0"/>
              <a:r>
                <a:rPr lang="en-US" i="1" dirty="0">
                  <a:solidFill>
                    <a:srgbClr val="F3F7FF"/>
                  </a:solidFill>
                  <a:cs typeface="Roboto"/>
                </a:rPr>
                <a:t>As we adjust to the effect of </a:t>
              </a:r>
              <a:r>
                <a:rPr lang="en-US" i="1" dirty="0" err="1">
                  <a:solidFill>
                    <a:srgbClr val="F3F7FF"/>
                  </a:solidFill>
                  <a:cs typeface="Roboto"/>
                </a:rPr>
                <a:t>Covid</a:t>
              </a:r>
              <a:r>
                <a:rPr lang="en-US" i="1" dirty="0">
                  <a:solidFill>
                    <a:srgbClr val="F3F7FF"/>
                  </a:solidFill>
                  <a:cs typeface="Roboto"/>
                </a:rPr>
                <a:t> 19, we’re all more aware than ever of the impact our working environment can have on our health, comfort and productivity. One Heddon Street is the latest of our workspaces to deliver the very highest standards of health and wellbeing for its occupants, reflecting the evolving needs of modern businesses and their staff, and we’re thrilled to have this recognized by WELL</a:t>
              </a:r>
              <a:endParaRPr lang="en-US" sz="1800" i="1" dirty="0">
                <a:solidFill>
                  <a:srgbClr val="F3F7FF"/>
                </a:solidFill>
                <a:ea typeface="+mn-ea"/>
                <a:cs typeface="Roboto"/>
              </a:endParaRPr>
            </a:p>
          </p:txBody>
        </p:sp>
        <p:sp>
          <p:nvSpPr>
            <p:cNvPr id="12" name="TextBox 11">
              <a:extLst>
                <a:ext uri="{FF2B5EF4-FFF2-40B4-BE49-F238E27FC236}">
                  <a16:creationId xmlns:a16="http://schemas.microsoft.com/office/drawing/2014/main" id="{1DAA2853-9BC2-453D-AE2D-8E8789E290E5}"/>
                </a:ext>
              </a:extLst>
            </p:cNvPr>
            <p:cNvSpPr txBox="1"/>
            <p:nvPr/>
          </p:nvSpPr>
          <p:spPr>
            <a:xfrm>
              <a:off x="4800319" y="373742"/>
              <a:ext cx="693328" cy="859773"/>
            </a:xfrm>
            <a:prstGeom prst="rect">
              <a:avLst/>
            </a:prstGeom>
            <a:noFill/>
          </p:spPr>
          <p:txBody>
            <a:bodyPr wrap="square" rtlCol="0" anchor="ctr">
              <a:spAutoFit/>
            </a:bodyPr>
            <a:lstStyle/>
            <a:p>
              <a:pPr algn="ctr"/>
              <a:r>
                <a:rPr lang="en-US" sz="4800" dirty="0">
                  <a:solidFill>
                    <a:schemeClr val="bg1">
                      <a:lumMod val="95000"/>
                    </a:schemeClr>
                  </a:solidFill>
                </a:rPr>
                <a:t>“</a:t>
              </a:r>
            </a:p>
          </p:txBody>
        </p:sp>
        <p:sp>
          <p:nvSpPr>
            <p:cNvPr id="13" name="TextBox 12">
              <a:extLst>
                <a:ext uri="{FF2B5EF4-FFF2-40B4-BE49-F238E27FC236}">
                  <a16:creationId xmlns:a16="http://schemas.microsoft.com/office/drawing/2014/main" id="{ED380A90-A131-4167-949B-273615C74EE5}"/>
                </a:ext>
              </a:extLst>
            </p:cNvPr>
            <p:cNvSpPr txBox="1"/>
            <p:nvPr/>
          </p:nvSpPr>
          <p:spPr>
            <a:xfrm>
              <a:off x="8592143" y="2868973"/>
              <a:ext cx="691563" cy="830997"/>
            </a:xfrm>
            <a:prstGeom prst="rect">
              <a:avLst/>
            </a:prstGeom>
            <a:noFill/>
          </p:spPr>
          <p:txBody>
            <a:bodyPr wrap="square" rtlCol="0">
              <a:spAutoFit/>
            </a:bodyPr>
            <a:lstStyle/>
            <a:p>
              <a:r>
                <a:rPr lang="en-US" sz="4800" dirty="0">
                  <a:solidFill>
                    <a:schemeClr val="bg1">
                      <a:lumMod val="95000"/>
                    </a:schemeClr>
                  </a:solidFill>
                </a:rPr>
                <a:t>”</a:t>
              </a:r>
            </a:p>
          </p:txBody>
        </p:sp>
        <p:sp>
          <p:nvSpPr>
            <p:cNvPr id="14" name="TextBox 13">
              <a:extLst>
                <a:ext uri="{FF2B5EF4-FFF2-40B4-BE49-F238E27FC236}">
                  <a16:creationId xmlns:a16="http://schemas.microsoft.com/office/drawing/2014/main" id="{0ACABC80-4A2F-4C9C-8D78-B43BBD18E6E9}"/>
                </a:ext>
              </a:extLst>
            </p:cNvPr>
            <p:cNvSpPr txBox="1"/>
            <p:nvPr/>
          </p:nvSpPr>
          <p:spPr>
            <a:xfrm>
              <a:off x="6685200" y="3608947"/>
              <a:ext cx="1866759" cy="448584"/>
            </a:xfrm>
            <a:prstGeom prst="rect">
              <a:avLst/>
            </a:prstGeom>
            <a:noFill/>
          </p:spPr>
          <p:txBody>
            <a:bodyPr wrap="square" anchor="ctr">
              <a:spAutoFit/>
            </a:bodyPr>
            <a:lstStyle/>
            <a:p>
              <a:pPr algn="ctr" hangingPunct="0">
                <a:lnSpc>
                  <a:spcPct val="125000"/>
                </a:lnSpc>
              </a:pPr>
              <a:r>
                <a:rPr lang="en-US" sz="2000" b="1" u="sng" dirty="0">
                  <a:solidFill>
                    <a:srgbClr val="F3F7FF"/>
                  </a:solidFill>
                  <a:cs typeface="Roboto"/>
                </a:rPr>
                <a:t>Director Statement</a:t>
              </a:r>
              <a:endParaRPr lang="en-US" sz="2000" b="1" u="sng" dirty="0">
                <a:solidFill>
                  <a:srgbClr val="F3F7FF"/>
                </a:solidFill>
                <a:ea typeface="+mn-ea"/>
                <a:cs typeface="Roboto"/>
              </a:endParaRPr>
            </a:p>
          </p:txBody>
        </p:sp>
      </p:grpSp>
      <p:sp>
        <p:nvSpPr>
          <p:cNvPr id="10" name="TextBox 9">
            <a:extLst>
              <a:ext uri="{FF2B5EF4-FFF2-40B4-BE49-F238E27FC236}">
                <a16:creationId xmlns:a16="http://schemas.microsoft.com/office/drawing/2014/main" id="{2B2E9FAE-5017-44F7-ACD6-FFD865760687}"/>
              </a:ext>
            </a:extLst>
          </p:cNvPr>
          <p:cNvSpPr txBox="1"/>
          <p:nvPr/>
        </p:nvSpPr>
        <p:spPr>
          <a:xfrm>
            <a:off x="0" y="4866501"/>
            <a:ext cx="5474576"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https://www.officelovin.com/2019/02/10/inside-the-crown-estates-new-london-coworking-space/</a:t>
            </a:r>
          </a:p>
        </p:txBody>
      </p:sp>
    </p:spTree>
    <p:custDataLst>
      <p:tags r:id="rId1"/>
    </p:custDataLst>
    <p:extLst>
      <p:ext uri="{BB962C8B-B14F-4D97-AF65-F5344CB8AC3E}">
        <p14:creationId xmlns:p14="http://schemas.microsoft.com/office/powerpoint/2010/main" val="3513426791"/>
      </p:ext>
    </p:extLst>
  </p:cSld>
  <p:clrMapOvr>
    <a:masterClrMapping/>
  </p:clrMapOvr>
  <mc:AlternateContent xmlns:mc="http://schemas.openxmlformats.org/markup-compatibility/2006">
    <mc:Choice xmlns:p14="http://schemas.microsoft.com/office/powerpoint/2010/main" Requires="p14">
      <p:transition spd="med" p14:dur="700" advClick="0" advTm="20375">
        <p:fade/>
      </p:transition>
    </mc:Choice>
    <mc:Fallback>
      <p:transition spd="med" advClick="0" advTm="20375">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lide 33"/>
        <p:cNvGrpSpPr/>
        <p:nvPr/>
      </p:nvGrpSpPr>
      <p:grpSpPr>
        <a:xfrm>
          <a:off x="0" y="0"/>
          <a:ext cx="0" cy="0"/>
          <a:chOff x="0" y="0"/>
          <a:chExt cx="0" cy="0"/>
        </a:xfrm>
      </p:grpSpPr>
      <p:pic>
        <p:nvPicPr>
          <p:cNvPr id="45" name="5ffca679390904-77923214.jpeg">
            <a:extLst>
              <a:ext uri="{FF2B5EF4-FFF2-40B4-BE49-F238E27FC236}">
                <a16:creationId xmlns:a16="http://schemas.microsoft.com/office/drawing/2014/main" id="{B7236A33-E6E9-4C4C-947E-C234DB92DDBC}"/>
              </a:ext>
            </a:extLst>
          </p:cNvPr>
          <p:cNvPicPr/>
          <p:nvPr/>
        </p:nvPicPr>
        <p:blipFill>
          <a:blip r:embed="rId4"/>
          <a:stretch>
            <a:fillRect/>
          </a:stretch>
        </p:blipFill>
        <p:spPr>
          <a:xfrm>
            <a:off x="0" y="0"/>
            <a:ext cx="9144000" cy="5143500"/>
          </a:xfrm>
          <a:prstGeom prst="rect">
            <a:avLst/>
          </a:prstGeom>
        </p:spPr>
      </p:pic>
      <p:pic>
        <p:nvPicPr>
          <p:cNvPr id="44" name="Rectangle 4 background">
            <a:extLst>
              <a:ext uri="{FF2B5EF4-FFF2-40B4-BE49-F238E27FC236}">
                <a16:creationId xmlns:a16="http://schemas.microsoft.com/office/drawing/2014/main" id="{013A1DF8-4F35-4D32-BFAB-0DBB36BAD1A3}"/>
              </a:ext>
            </a:extLst>
          </p:cNvPr>
          <p:cNvPicPr/>
          <p:nvPr/>
        </p:nvPicPr>
        <p:blipFill rotWithShape="1">
          <a:blip r:embed="rId5"/>
          <a:stretch>
            <a:fillRect/>
          </a:stretch>
        </p:blipFill>
        <p:spPr>
          <a:xfrm>
            <a:off x="1" y="0"/>
            <a:ext cx="9143999" cy="5143500"/>
          </a:xfrm>
          <a:prstGeom prst="rect">
            <a:avLst/>
          </a:prstGeom>
          <a:solidFill>
            <a:schemeClr val="tx1">
              <a:alpha val="68000"/>
            </a:schemeClr>
          </a:solidFill>
          <a:ln w="12700">
            <a:solidFill>
              <a:srgbClr val="FD5613"/>
            </a:solidFill>
          </a:ln>
        </p:spPr>
      </p:pic>
      <p:sp>
        <p:nvSpPr>
          <p:cNvPr id="10" name="Google Shape;1269;p27">
            <a:extLst>
              <a:ext uri="{FF2B5EF4-FFF2-40B4-BE49-F238E27FC236}">
                <a16:creationId xmlns:a16="http://schemas.microsoft.com/office/drawing/2014/main" id="{B3FCD527-8FB1-41BC-9008-D99DB365751B}"/>
              </a:ext>
            </a:extLst>
          </p:cNvPr>
          <p:cNvSpPr/>
          <p:nvPr/>
        </p:nvSpPr>
        <p:spPr>
          <a:xfrm>
            <a:off x="4108697" y="2146383"/>
            <a:ext cx="875166" cy="2138646"/>
          </a:xfrm>
          <a:custGeom>
            <a:avLst/>
            <a:gdLst/>
            <a:ahLst/>
            <a:cxnLst/>
            <a:rect l="l" t="t" r="r" b="b"/>
            <a:pathLst>
              <a:path w="13162" h="25237" extrusionOk="0">
                <a:moveTo>
                  <a:pt x="0" y="0"/>
                </a:moveTo>
                <a:lnTo>
                  <a:pt x="0" y="21934"/>
                </a:lnTo>
                <a:lnTo>
                  <a:pt x="6581" y="25237"/>
                </a:lnTo>
                <a:lnTo>
                  <a:pt x="13162" y="21934"/>
                </a:lnTo>
                <a:lnTo>
                  <a:pt x="13162" y="0"/>
                </a:lnTo>
                <a:close/>
              </a:path>
            </a:pathLst>
          </a:custGeom>
          <a:solidFill>
            <a:srgbClr val="99C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11" name="Google Shape;1271;p27">
            <a:extLst>
              <a:ext uri="{FF2B5EF4-FFF2-40B4-BE49-F238E27FC236}">
                <a16:creationId xmlns:a16="http://schemas.microsoft.com/office/drawing/2014/main" id="{E5CC3573-C96F-4948-BA82-98F381801BDA}"/>
              </a:ext>
            </a:extLst>
          </p:cNvPr>
          <p:cNvSpPr txBox="1"/>
          <p:nvPr/>
        </p:nvSpPr>
        <p:spPr>
          <a:xfrm>
            <a:off x="4109598" y="2232543"/>
            <a:ext cx="871452" cy="1629817"/>
          </a:xfrm>
          <a:prstGeom prst="rect">
            <a:avLst/>
          </a:prstGeom>
          <a:noFill/>
          <a:ln>
            <a:noFill/>
          </a:ln>
        </p:spPr>
        <p:txBody>
          <a:bodyPr spcFirstLastPara="1" wrap="square" lIns="91425" tIns="91425" rIns="91425" bIns="91425" anchor="ctr" anchorCtr="0">
            <a:noAutofit/>
          </a:bodyPr>
          <a:lstStyle/>
          <a:p>
            <a:pPr algn="ctr"/>
            <a:r>
              <a:rPr lang="en-US" sz="1100" b="1" dirty="0">
                <a:solidFill>
                  <a:schemeClr val="bg1"/>
                </a:solidFill>
                <a:latin typeface="Roboto" pitchFamily="2" charset="0"/>
                <a:ea typeface="Roboto" pitchFamily="2" charset="0"/>
                <a:cs typeface="Titillium"/>
              </a:rPr>
              <a:t>Hubble Awards’ Health &amp; Wellness Award</a:t>
            </a:r>
            <a:endParaRPr sz="1100" b="1" dirty="0">
              <a:solidFill>
                <a:schemeClr val="bg1"/>
              </a:solidFill>
              <a:latin typeface="Roboto" pitchFamily="2" charset="0"/>
              <a:ea typeface="Roboto" pitchFamily="2" charset="0"/>
              <a:cs typeface="Roboto"/>
              <a:sym typeface="Roboto"/>
            </a:endParaRPr>
          </a:p>
        </p:txBody>
      </p:sp>
      <p:sp>
        <p:nvSpPr>
          <p:cNvPr id="37" name="Google Shape;1296;p27">
            <a:extLst>
              <a:ext uri="{FF2B5EF4-FFF2-40B4-BE49-F238E27FC236}">
                <a16:creationId xmlns:a16="http://schemas.microsoft.com/office/drawing/2014/main" id="{B97B8632-0B97-40BA-86F3-D9BC0D4460CF}"/>
              </a:ext>
            </a:extLst>
          </p:cNvPr>
          <p:cNvSpPr/>
          <p:nvPr/>
        </p:nvSpPr>
        <p:spPr>
          <a:xfrm>
            <a:off x="4108697" y="1821202"/>
            <a:ext cx="872353" cy="306900"/>
          </a:xfrm>
          <a:prstGeom prst="rect">
            <a:avLst/>
          </a:prstGeom>
          <a:solidFill>
            <a:srgbClr val="9CB82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bg1"/>
                </a:solidFill>
              </a:rPr>
              <a:t>2019</a:t>
            </a:r>
            <a:endParaRPr b="1" dirty="0">
              <a:solidFill>
                <a:schemeClr val="bg1"/>
              </a:solidFill>
            </a:endParaRPr>
          </a:p>
        </p:txBody>
      </p:sp>
      <p:sp>
        <p:nvSpPr>
          <p:cNvPr id="43" name="Rectangle 42">
            <a:extLst>
              <a:ext uri="{FF2B5EF4-FFF2-40B4-BE49-F238E27FC236}">
                <a16:creationId xmlns:a16="http://schemas.microsoft.com/office/drawing/2014/main" id="{2ABA384D-A56C-4F60-A2AB-FBDAB1CB7164}"/>
              </a:ext>
            </a:extLst>
          </p:cNvPr>
          <p:cNvSpPr/>
          <p:nvPr/>
        </p:nvSpPr>
        <p:spPr>
          <a:xfrm>
            <a:off x="1969100" y="478069"/>
            <a:ext cx="5205800" cy="1036181"/>
          </a:xfrm>
          <a:prstGeom prst="rect">
            <a:avLst/>
          </a:prstGeom>
        </p:spPr>
        <p:txBody>
          <a:bodyPr spcFirstLastPara="0" lIns="0" tIns="0" rIns="0" bIns="0" anchor="ctr"/>
          <a:lstStyle/>
          <a:p>
            <a:pPr algn="ctr" hangingPunct="0">
              <a:lnSpc>
                <a:spcPct val="100000"/>
              </a:lnSpc>
            </a:pPr>
            <a:r>
              <a:rPr sz="3200" b="1" dirty="0">
                <a:solidFill>
                  <a:schemeClr val="bg1"/>
                </a:solidFill>
                <a:latin typeface="Titillium"/>
                <a:ea typeface="+mn-ea"/>
                <a:cs typeface="Titillium"/>
              </a:rPr>
              <a:t>“</a:t>
            </a:r>
            <a:r>
              <a:rPr lang="en-US" sz="3200" b="1" dirty="0">
                <a:solidFill>
                  <a:schemeClr val="bg1"/>
                </a:solidFill>
                <a:latin typeface="Titillium"/>
                <a:ea typeface="+mn-ea"/>
                <a:cs typeface="Titillium"/>
              </a:rPr>
              <a:t>One </a:t>
            </a:r>
            <a:r>
              <a:rPr lang="en-US" sz="3200" b="1" dirty="0" err="1">
                <a:solidFill>
                  <a:schemeClr val="bg1"/>
                </a:solidFill>
                <a:latin typeface="Titillium"/>
                <a:ea typeface="+mn-ea"/>
                <a:cs typeface="Titillium"/>
              </a:rPr>
              <a:t>Heddon</a:t>
            </a:r>
            <a:r>
              <a:rPr lang="en-US" sz="3200" b="1" dirty="0">
                <a:solidFill>
                  <a:schemeClr val="bg1"/>
                </a:solidFill>
                <a:latin typeface="Titillium"/>
                <a:ea typeface="+mn-ea"/>
                <a:cs typeface="Titillium"/>
              </a:rPr>
              <a:t> Street</a:t>
            </a:r>
            <a:r>
              <a:rPr sz="3200" b="1" dirty="0">
                <a:solidFill>
                  <a:schemeClr val="bg1"/>
                </a:solidFill>
                <a:latin typeface="Titillium"/>
                <a:ea typeface="+mn-ea"/>
                <a:cs typeface="Titillium"/>
              </a:rPr>
              <a:t>” Awards</a:t>
            </a:r>
          </a:p>
        </p:txBody>
      </p:sp>
      <p:sp>
        <p:nvSpPr>
          <p:cNvPr id="8" name="TextBox 7">
            <a:extLst>
              <a:ext uri="{FF2B5EF4-FFF2-40B4-BE49-F238E27FC236}">
                <a16:creationId xmlns:a16="http://schemas.microsoft.com/office/drawing/2014/main" id="{C2A160B5-F405-460F-B0D8-80E16F7BDE1F}"/>
              </a:ext>
            </a:extLst>
          </p:cNvPr>
          <p:cNvSpPr txBox="1"/>
          <p:nvPr/>
        </p:nvSpPr>
        <p:spPr>
          <a:xfrm>
            <a:off x="0" y="4866501"/>
            <a:ext cx="3783408"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https://archello.com/story/63461/attachments/photos-videos</a:t>
            </a:r>
          </a:p>
        </p:txBody>
      </p:sp>
    </p:spTree>
    <p:custDataLst>
      <p:tags r:id="rId1"/>
    </p:custDataLst>
    <p:extLst>
      <p:ext uri="{BB962C8B-B14F-4D97-AF65-F5344CB8AC3E}">
        <p14:creationId xmlns:p14="http://schemas.microsoft.com/office/powerpoint/2010/main" val="3930024240"/>
      </p:ext>
    </p:extLst>
  </p:cSld>
  <p:clrMapOvr>
    <a:masterClrMapping/>
  </p:clrMapOvr>
  <mc:AlternateContent xmlns:mc="http://schemas.openxmlformats.org/markup-compatibility/2006">
    <mc:Choice xmlns:p14="http://schemas.microsoft.com/office/powerpoint/2010/main" Requires="p14">
      <p:transition spd="med" p14:dur="700" advClick="0" advTm="20364">
        <p:fade/>
      </p:transition>
    </mc:Choice>
    <mc:Fallback>
      <p:transition spd="med" advClick="0" advTm="20364">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lide 21"/>
        <p:cNvGrpSpPr/>
        <p:nvPr/>
      </p:nvGrpSpPr>
      <p:grpSpPr>
        <a:xfrm>
          <a:off x="0" y="0"/>
          <a:ext cx="0" cy="0"/>
          <a:chOff x="0" y="0"/>
          <a:chExt cx="0" cy="0"/>
        </a:xfrm>
      </p:grpSpPr>
      <p:sp>
        <p:nvSpPr>
          <p:cNvPr id="9" name="Half Frame 8">
            <a:extLst>
              <a:ext uri="{FF2B5EF4-FFF2-40B4-BE49-F238E27FC236}">
                <a16:creationId xmlns:a16="http://schemas.microsoft.com/office/drawing/2014/main" id="{6C8F6600-DB75-4354-BC07-5C0006289CA4}"/>
              </a:ext>
            </a:extLst>
          </p:cNvPr>
          <p:cNvSpPr/>
          <p:nvPr/>
        </p:nvSpPr>
        <p:spPr>
          <a:xfrm>
            <a:off x="5068424" y="710256"/>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305D8CBB-9E9A-4FF3-BE97-449EBB7B6671}"/>
              </a:ext>
            </a:extLst>
          </p:cNvPr>
          <p:cNvSpPr/>
          <p:nvPr/>
        </p:nvSpPr>
        <p:spPr>
          <a:xfrm>
            <a:off x="5293089" y="818645"/>
            <a:ext cx="3540359" cy="796486"/>
          </a:xfrm>
          <a:prstGeom prst="rect">
            <a:avLst/>
          </a:prstGeom>
        </p:spPr>
        <p:txBody>
          <a:bodyPr spcFirstLastPara="0" lIns="0" tIns="0" rIns="0" bIns="0" anchor="t"/>
          <a:lstStyle/>
          <a:p>
            <a:pPr algn="l" hangingPunct="0">
              <a:lnSpc>
                <a:spcPct val="100000"/>
              </a:lnSpc>
            </a:pPr>
            <a:r>
              <a:rPr lang="en-US" sz="4400" b="1" dirty="0">
                <a:solidFill>
                  <a:srgbClr val="1C2831"/>
                </a:solidFill>
                <a:latin typeface="Lobster" panose="00000500000000000000" pitchFamily="2" charset="0"/>
              </a:rPr>
              <a:t>Operational Challenge</a:t>
            </a:r>
            <a:endParaRPr lang="en-US" sz="4400" b="1" dirty="0">
              <a:solidFill>
                <a:srgbClr val="1C2831"/>
              </a:solidFill>
              <a:latin typeface="Lobster" panose="00000500000000000000" pitchFamily="2" charset="0"/>
              <a:cs typeface="Arial"/>
            </a:endParaRPr>
          </a:p>
        </p:txBody>
      </p:sp>
      <p:pic>
        <p:nvPicPr>
          <p:cNvPr id="8" name="Picture 7">
            <a:extLst>
              <a:ext uri="{FF2B5EF4-FFF2-40B4-BE49-F238E27FC236}">
                <a16:creationId xmlns:a16="http://schemas.microsoft.com/office/drawing/2014/main" id="{4A1B0726-7A25-4CE5-9EF5-DB62243CDD3E}"/>
              </a:ext>
            </a:extLst>
          </p:cNvPr>
          <p:cNvPicPr>
            <a:picLocks noChangeAspect="1"/>
          </p:cNvPicPr>
          <p:nvPr/>
        </p:nvPicPr>
        <p:blipFill>
          <a:blip r:embed="rId4"/>
          <a:stretch>
            <a:fillRect/>
          </a:stretch>
        </p:blipFill>
        <p:spPr>
          <a:xfrm>
            <a:off x="0" y="-762"/>
            <a:ext cx="2590800" cy="5144262"/>
          </a:xfrm>
          <a:prstGeom prst="rect">
            <a:avLst/>
          </a:prstGeom>
        </p:spPr>
      </p:pic>
      <p:pic>
        <p:nvPicPr>
          <p:cNvPr id="2" name="Rectangle 4 background"/>
          <p:cNvPicPr/>
          <p:nvPr/>
        </p:nvPicPr>
        <p:blipFill rotWithShape="1">
          <a:blip r:embed="rId5"/>
          <a:stretch>
            <a:fillRect/>
          </a:stretch>
        </p:blipFill>
        <p:spPr>
          <a:xfrm>
            <a:off x="2724150" y="0"/>
            <a:ext cx="180975" cy="5143500"/>
          </a:xfrm>
          <a:prstGeom prst="rect">
            <a:avLst/>
          </a:prstGeom>
        </p:spPr>
      </p:pic>
      <p:sp>
        <p:nvSpPr>
          <p:cNvPr id="7" name="Rectangle 7"/>
          <p:cNvSpPr/>
          <p:nvPr/>
        </p:nvSpPr>
        <p:spPr>
          <a:xfrm>
            <a:off x="5186307" y="1821158"/>
            <a:ext cx="3647141" cy="2839316"/>
          </a:xfrm>
          <a:prstGeom prst="rect">
            <a:avLst/>
          </a:prstGeom>
        </p:spPr>
        <p:txBody>
          <a:bodyPr spcFirstLastPara="0" lIns="0" tIns="0" rIns="0" bIns="0" anchor="ctr"/>
          <a:lstStyle/>
          <a:p>
            <a:pPr marL="171450" indent="-171450" hangingPunct="0">
              <a:lnSpc>
                <a:spcPct val="150000"/>
              </a:lnSpc>
              <a:buFont typeface="Wingdings" panose="05000000000000000000" pitchFamily="2" charset="2"/>
              <a:buChar char="§"/>
            </a:pPr>
            <a:r>
              <a:rPr lang="en-US" sz="1600" dirty="0">
                <a:solidFill>
                  <a:schemeClr val="tx1">
                    <a:lumMod val="75000"/>
                    <a:lumOff val="25000"/>
                  </a:schemeClr>
                </a:solidFill>
                <a:ea typeface="Roboto" panose="02000000000000000000" pitchFamily="2" charset="0"/>
                <a:cs typeface="Arial"/>
              </a:rPr>
              <a:t>Enhanced air quality monitoring, water sampling, temperature checks and audits to maintain WELL Platinum standards during operation</a:t>
            </a:r>
          </a:p>
        </p:txBody>
      </p:sp>
      <p:sp>
        <p:nvSpPr>
          <p:cNvPr id="11" name="TextBox 10">
            <a:extLst>
              <a:ext uri="{FF2B5EF4-FFF2-40B4-BE49-F238E27FC236}">
                <a16:creationId xmlns:a16="http://schemas.microsoft.com/office/drawing/2014/main" id="{955FE1EF-D390-4814-9C8B-DB9B2B253706}"/>
              </a:ext>
            </a:extLst>
          </p:cNvPr>
          <p:cNvSpPr txBox="1"/>
          <p:nvPr/>
        </p:nvSpPr>
        <p:spPr>
          <a:xfrm>
            <a:off x="0" y="4866501"/>
            <a:ext cx="5474576"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https://www.officelovin.com/2019/02/10/inside-the-crown-estates-new-london-coworking-space/</a:t>
            </a:r>
          </a:p>
        </p:txBody>
      </p:sp>
      <p:pic>
        <p:nvPicPr>
          <p:cNvPr id="3" name="5ffca6793279f7-65825658.jpeg">
            <a:extLst>
              <a:ext uri="{FF2B5EF4-FFF2-40B4-BE49-F238E27FC236}">
                <a16:creationId xmlns:a16="http://schemas.microsoft.com/office/drawing/2014/main" id="{B3FDDF3A-2483-A556-109D-680DB0527A95}"/>
              </a:ext>
            </a:extLst>
          </p:cNvPr>
          <p:cNvPicPr/>
          <p:nvPr/>
        </p:nvPicPr>
        <p:blipFill>
          <a:blip r:embed="rId6"/>
          <a:stretch>
            <a:fillRect/>
          </a:stretch>
        </p:blipFill>
        <p:spPr>
          <a:xfrm>
            <a:off x="214233" y="711095"/>
            <a:ext cx="4539866" cy="3720548"/>
          </a:xfrm>
          <a:prstGeom prst="rect">
            <a:avLst/>
          </a:prstGeom>
          <a:ln w="12700">
            <a:solidFill>
              <a:srgbClr val="92D050"/>
            </a:solidFill>
          </a:ln>
        </p:spPr>
      </p:pic>
    </p:spTree>
    <p:custDataLst>
      <p:tags r:id="rId1"/>
    </p:custDataLst>
    <p:extLst>
      <p:ext uri="{BB962C8B-B14F-4D97-AF65-F5344CB8AC3E}">
        <p14:creationId xmlns:p14="http://schemas.microsoft.com/office/powerpoint/2010/main" val="2715603486"/>
      </p:ext>
    </p:extLst>
  </p:cSld>
  <p:clrMapOvr>
    <a:masterClrMapping/>
  </p:clrMapOvr>
  <mc:AlternateContent xmlns:mc="http://schemas.openxmlformats.org/markup-compatibility/2006">
    <mc:Choice xmlns:p14="http://schemas.microsoft.com/office/powerpoint/2010/main" Requires="p14">
      <p:transition spd="med" p14:dur="700" advClick="0" advTm="32148">
        <p:fade/>
      </p:transition>
    </mc:Choice>
    <mc:Fallback>
      <p:transition spd="med" advClick="0" advTm="32148">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5ffca6792e2b87-02984415.jpeg">
            <a:extLst>
              <a:ext uri="{FF2B5EF4-FFF2-40B4-BE49-F238E27FC236}">
                <a16:creationId xmlns:a16="http://schemas.microsoft.com/office/drawing/2014/main" id="{56606A95-1400-418A-B26B-D5617C9301B6}"/>
              </a:ext>
            </a:extLst>
          </p:cNvPr>
          <p:cNvPicPr/>
          <p:nvPr/>
        </p:nvPicPr>
        <p:blipFill>
          <a:blip r:embed="rId4"/>
          <a:stretch>
            <a:fillRect/>
          </a:stretch>
        </p:blipFill>
        <p:spPr>
          <a:xfrm>
            <a:off x="0" y="0"/>
            <a:ext cx="9144000" cy="5143500"/>
          </a:xfrm>
          <a:prstGeom prst="rect">
            <a:avLst/>
          </a:prstGeom>
        </p:spPr>
      </p:pic>
      <p:sp>
        <p:nvSpPr>
          <p:cNvPr id="41" name="Rectangle 40">
            <a:extLst>
              <a:ext uri="{FF2B5EF4-FFF2-40B4-BE49-F238E27FC236}">
                <a16:creationId xmlns:a16="http://schemas.microsoft.com/office/drawing/2014/main" id="{3F896090-F3F5-4959-845F-A3B5D496E168}"/>
              </a:ext>
            </a:extLst>
          </p:cNvPr>
          <p:cNvSpPr/>
          <p:nvPr/>
        </p:nvSpPr>
        <p:spPr>
          <a:xfrm>
            <a:off x="0" y="-7665"/>
            <a:ext cx="9144000" cy="5143500"/>
          </a:xfrm>
          <a:prstGeom prst="rect">
            <a:avLst/>
          </a:prstGeom>
          <a:solidFill>
            <a:srgbClr val="000000">
              <a:alpha val="85000"/>
            </a:srgbClr>
          </a:solidFill>
          <a:ln>
            <a:solidFill>
              <a:schemeClr val="accent1">
                <a:shade val="50000"/>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a:extLst>
              <a:ext uri="{FF2B5EF4-FFF2-40B4-BE49-F238E27FC236}">
                <a16:creationId xmlns:a16="http://schemas.microsoft.com/office/drawing/2014/main" id="{92E0BFD5-0BD7-4E4B-AB39-5FF3DD9A5483}"/>
              </a:ext>
            </a:extLst>
          </p:cNvPr>
          <p:cNvSpPr txBox="1"/>
          <p:nvPr/>
        </p:nvSpPr>
        <p:spPr>
          <a:xfrm>
            <a:off x="474562" y="513994"/>
            <a:ext cx="6692742" cy="584775"/>
          </a:xfrm>
          <a:prstGeom prst="rect">
            <a:avLst/>
          </a:prstGeom>
          <a:noFill/>
        </p:spPr>
        <p:txBody>
          <a:bodyPr wrap="square" rtlCol="0">
            <a:spAutoFit/>
          </a:bodyPr>
          <a:lstStyle/>
          <a:p>
            <a:pPr algn="ctr"/>
            <a:r>
              <a:rPr lang="en-US" sz="3200" b="1" dirty="0">
                <a:solidFill>
                  <a:schemeClr val="bg1"/>
                </a:solidFill>
                <a:latin typeface="Roboto Black" pitchFamily="2" charset="0"/>
                <a:ea typeface="Roboto Black" pitchFamily="2" charset="0"/>
              </a:rPr>
              <a:t>Learnings from One </a:t>
            </a:r>
            <a:r>
              <a:rPr lang="en-US" sz="3200" b="1" dirty="0" err="1">
                <a:solidFill>
                  <a:schemeClr val="bg1"/>
                </a:solidFill>
                <a:latin typeface="Roboto Black" pitchFamily="2" charset="0"/>
                <a:ea typeface="Roboto Black" pitchFamily="2" charset="0"/>
              </a:rPr>
              <a:t>Heddon</a:t>
            </a:r>
            <a:r>
              <a:rPr lang="en-US" sz="3200" b="1" dirty="0">
                <a:solidFill>
                  <a:schemeClr val="bg1"/>
                </a:solidFill>
                <a:latin typeface="Roboto Black" pitchFamily="2" charset="0"/>
                <a:ea typeface="Roboto Black" pitchFamily="2" charset="0"/>
              </a:rPr>
              <a:t> Street</a:t>
            </a:r>
            <a:endParaRPr lang="en-US" sz="3200" b="1" dirty="0">
              <a:solidFill>
                <a:schemeClr val="bg1"/>
              </a:solidFill>
              <a:latin typeface="Roboto Black" pitchFamily="2" charset="0"/>
              <a:ea typeface="Roboto Black" pitchFamily="2" charset="0"/>
              <a:sym typeface="Roboto"/>
            </a:endParaRPr>
          </a:p>
        </p:txBody>
      </p:sp>
      <p:sp>
        <p:nvSpPr>
          <p:cNvPr id="3" name="TextBox 2">
            <a:extLst>
              <a:ext uri="{FF2B5EF4-FFF2-40B4-BE49-F238E27FC236}">
                <a16:creationId xmlns:a16="http://schemas.microsoft.com/office/drawing/2014/main" id="{55B3B41D-F5CE-48F0-85C2-29A42F3F35A8}"/>
              </a:ext>
            </a:extLst>
          </p:cNvPr>
          <p:cNvSpPr txBox="1"/>
          <p:nvPr/>
        </p:nvSpPr>
        <p:spPr>
          <a:xfrm>
            <a:off x="474562" y="1418869"/>
            <a:ext cx="6366076" cy="2814617"/>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000" dirty="0">
                <a:solidFill>
                  <a:schemeClr val="bg1">
                    <a:lumMod val="85000"/>
                  </a:schemeClr>
                </a:solidFill>
              </a:rPr>
              <a:t>Holistic Approach to Well-Being</a:t>
            </a:r>
          </a:p>
          <a:p>
            <a:pPr marL="342900" indent="-342900">
              <a:lnSpc>
                <a:spcPct val="150000"/>
              </a:lnSpc>
              <a:buFont typeface="Wingdings" panose="05000000000000000000" pitchFamily="2" charset="2"/>
              <a:buChar char="§"/>
            </a:pPr>
            <a:r>
              <a:rPr lang="en-US" sz="2000" dirty="0">
                <a:solidFill>
                  <a:schemeClr val="bg1">
                    <a:lumMod val="85000"/>
                  </a:schemeClr>
                </a:solidFill>
              </a:rPr>
              <a:t>Human-Centered Design</a:t>
            </a:r>
          </a:p>
          <a:p>
            <a:pPr marL="342900" indent="-342900">
              <a:lnSpc>
                <a:spcPct val="150000"/>
              </a:lnSpc>
              <a:buFont typeface="Wingdings" panose="05000000000000000000" pitchFamily="2" charset="2"/>
              <a:buChar char="§"/>
            </a:pPr>
            <a:r>
              <a:rPr lang="en-US" sz="2000" dirty="0">
                <a:solidFill>
                  <a:schemeClr val="bg1">
                    <a:lumMod val="85000"/>
                  </a:schemeClr>
                </a:solidFill>
              </a:rPr>
              <a:t>Daylight and Biophilic Design</a:t>
            </a:r>
          </a:p>
          <a:p>
            <a:pPr marL="342900" indent="-342900">
              <a:lnSpc>
                <a:spcPct val="150000"/>
              </a:lnSpc>
              <a:buFont typeface="Wingdings" panose="05000000000000000000" pitchFamily="2" charset="2"/>
              <a:buChar char="§"/>
            </a:pPr>
            <a:r>
              <a:rPr lang="en-US" sz="2000" dirty="0">
                <a:solidFill>
                  <a:schemeClr val="bg1">
                    <a:lumMod val="85000"/>
                  </a:schemeClr>
                </a:solidFill>
              </a:rPr>
              <a:t>Sustainable Material Selection</a:t>
            </a:r>
          </a:p>
          <a:p>
            <a:pPr marL="342900" indent="-342900">
              <a:lnSpc>
                <a:spcPct val="150000"/>
              </a:lnSpc>
              <a:buFont typeface="Wingdings" panose="05000000000000000000" pitchFamily="2" charset="2"/>
              <a:buChar char="§"/>
            </a:pPr>
            <a:r>
              <a:rPr lang="en-US" sz="2000" dirty="0">
                <a:solidFill>
                  <a:schemeClr val="bg1">
                    <a:lumMod val="85000"/>
                  </a:schemeClr>
                </a:solidFill>
              </a:rPr>
              <a:t>Education and Awareness</a:t>
            </a:r>
          </a:p>
          <a:p>
            <a:pPr marL="342900" indent="-342900">
              <a:lnSpc>
                <a:spcPct val="150000"/>
              </a:lnSpc>
              <a:buFont typeface="Wingdings" panose="05000000000000000000" pitchFamily="2" charset="2"/>
              <a:buChar char="§"/>
            </a:pPr>
            <a:r>
              <a:rPr lang="en-US" sz="2000" dirty="0">
                <a:solidFill>
                  <a:schemeClr val="bg1">
                    <a:lumMod val="85000"/>
                  </a:schemeClr>
                </a:solidFill>
              </a:rPr>
              <a:t>Measurement and Performance</a:t>
            </a:r>
          </a:p>
        </p:txBody>
      </p:sp>
      <p:sp>
        <p:nvSpPr>
          <p:cNvPr id="6" name="TextBox 5">
            <a:extLst>
              <a:ext uri="{FF2B5EF4-FFF2-40B4-BE49-F238E27FC236}">
                <a16:creationId xmlns:a16="http://schemas.microsoft.com/office/drawing/2014/main" id="{B56F52CE-AFFA-4090-9159-A5ACF73381BF}"/>
              </a:ext>
            </a:extLst>
          </p:cNvPr>
          <p:cNvSpPr txBox="1"/>
          <p:nvPr/>
        </p:nvSpPr>
        <p:spPr>
          <a:xfrm>
            <a:off x="0" y="4866501"/>
            <a:ext cx="7167304"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https://archello.com/project/one-heddon-street</a:t>
            </a:r>
          </a:p>
        </p:txBody>
      </p:sp>
      <p:sp>
        <p:nvSpPr>
          <p:cNvPr id="4" name="Half Frame 3">
            <a:extLst>
              <a:ext uri="{FF2B5EF4-FFF2-40B4-BE49-F238E27FC236}">
                <a16:creationId xmlns:a16="http://schemas.microsoft.com/office/drawing/2014/main" id="{FBF9DCBC-5F6D-E549-19CE-92D379DDB2ED}"/>
              </a:ext>
            </a:extLst>
          </p:cNvPr>
          <p:cNvSpPr/>
          <p:nvPr/>
        </p:nvSpPr>
        <p:spPr>
          <a:xfrm>
            <a:off x="298923" y="353945"/>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1548141438"/>
      </p:ext>
    </p:extLst>
  </p:cSld>
  <p:clrMapOvr>
    <a:masterClrMapping/>
  </p:clrMapOvr>
  <mc:AlternateContent xmlns:mc="http://schemas.openxmlformats.org/markup-compatibility/2006">
    <mc:Choice xmlns:p14="http://schemas.microsoft.com/office/powerpoint/2010/main" Requires="p14">
      <p:transition spd="med" p14:dur="700" advClick="0" advTm="16295">
        <p:fade/>
      </p:transition>
    </mc:Choice>
    <mc:Fallback>
      <p:transition spd="med" advClick="0" advTm="16295">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5ffca6792e2b87-02984415.jpeg">
            <a:extLst>
              <a:ext uri="{FF2B5EF4-FFF2-40B4-BE49-F238E27FC236}">
                <a16:creationId xmlns:a16="http://schemas.microsoft.com/office/drawing/2014/main" id="{56606A95-1400-418A-B26B-D5617C9301B6}"/>
              </a:ext>
            </a:extLst>
          </p:cNvPr>
          <p:cNvPicPr/>
          <p:nvPr/>
        </p:nvPicPr>
        <p:blipFill>
          <a:blip r:embed="rId4"/>
          <a:stretch>
            <a:fillRect/>
          </a:stretch>
        </p:blipFill>
        <p:spPr>
          <a:xfrm>
            <a:off x="0" y="0"/>
            <a:ext cx="9144000" cy="5143500"/>
          </a:xfrm>
          <a:prstGeom prst="rect">
            <a:avLst/>
          </a:prstGeom>
        </p:spPr>
      </p:pic>
      <p:sp>
        <p:nvSpPr>
          <p:cNvPr id="41" name="Rectangle 40">
            <a:extLst>
              <a:ext uri="{FF2B5EF4-FFF2-40B4-BE49-F238E27FC236}">
                <a16:creationId xmlns:a16="http://schemas.microsoft.com/office/drawing/2014/main" id="{3F896090-F3F5-4959-845F-A3B5D496E168}"/>
              </a:ext>
            </a:extLst>
          </p:cNvPr>
          <p:cNvSpPr/>
          <p:nvPr/>
        </p:nvSpPr>
        <p:spPr>
          <a:xfrm>
            <a:off x="0" y="-7665"/>
            <a:ext cx="9144000" cy="5143500"/>
          </a:xfrm>
          <a:prstGeom prst="rect">
            <a:avLst/>
          </a:prstGeom>
          <a:solidFill>
            <a:srgbClr val="000000">
              <a:alpha val="85000"/>
            </a:srgbClr>
          </a:solidFill>
          <a:ln>
            <a:solidFill>
              <a:schemeClr val="accent1">
                <a:shade val="50000"/>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a:extLst>
              <a:ext uri="{FF2B5EF4-FFF2-40B4-BE49-F238E27FC236}">
                <a16:creationId xmlns:a16="http://schemas.microsoft.com/office/drawing/2014/main" id="{92E0BFD5-0BD7-4E4B-AB39-5FF3DD9A5483}"/>
              </a:ext>
            </a:extLst>
          </p:cNvPr>
          <p:cNvSpPr txBox="1"/>
          <p:nvPr/>
        </p:nvSpPr>
        <p:spPr>
          <a:xfrm>
            <a:off x="474562" y="513994"/>
            <a:ext cx="7002003" cy="584775"/>
          </a:xfrm>
          <a:prstGeom prst="rect">
            <a:avLst/>
          </a:prstGeom>
          <a:noFill/>
        </p:spPr>
        <p:txBody>
          <a:bodyPr wrap="square" rtlCol="0">
            <a:spAutoFit/>
          </a:bodyPr>
          <a:lstStyle/>
          <a:p>
            <a:pPr algn="ctr"/>
            <a:r>
              <a:rPr lang="en-US" sz="3200" b="1" dirty="0">
                <a:solidFill>
                  <a:schemeClr val="bg1"/>
                </a:solidFill>
                <a:latin typeface="Roboto Black" pitchFamily="2" charset="0"/>
                <a:ea typeface="Roboto Black" pitchFamily="2" charset="0"/>
              </a:rPr>
              <a:t>Benefits faced by One </a:t>
            </a:r>
            <a:r>
              <a:rPr lang="en-US" sz="3200" b="1" dirty="0" err="1">
                <a:solidFill>
                  <a:schemeClr val="bg1"/>
                </a:solidFill>
                <a:latin typeface="Roboto Black" pitchFamily="2" charset="0"/>
                <a:ea typeface="Roboto Black" pitchFamily="2" charset="0"/>
              </a:rPr>
              <a:t>Heddon</a:t>
            </a:r>
            <a:r>
              <a:rPr lang="en-US" sz="3200" b="1" dirty="0">
                <a:solidFill>
                  <a:schemeClr val="bg1"/>
                </a:solidFill>
                <a:latin typeface="Roboto Black" pitchFamily="2" charset="0"/>
                <a:ea typeface="Roboto Black" pitchFamily="2" charset="0"/>
              </a:rPr>
              <a:t> Street</a:t>
            </a:r>
            <a:endParaRPr lang="en-US" sz="3200" b="1" dirty="0">
              <a:solidFill>
                <a:schemeClr val="bg1"/>
              </a:solidFill>
              <a:latin typeface="Roboto Black" pitchFamily="2" charset="0"/>
              <a:ea typeface="Roboto Black" pitchFamily="2" charset="0"/>
              <a:sym typeface="Roboto"/>
            </a:endParaRPr>
          </a:p>
        </p:txBody>
      </p:sp>
      <p:sp>
        <p:nvSpPr>
          <p:cNvPr id="3" name="TextBox 2">
            <a:extLst>
              <a:ext uri="{FF2B5EF4-FFF2-40B4-BE49-F238E27FC236}">
                <a16:creationId xmlns:a16="http://schemas.microsoft.com/office/drawing/2014/main" id="{55B3B41D-F5CE-48F0-85C2-29A42F3F35A8}"/>
              </a:ext>
            </a:extLst>
          </p:cNvPr>
          <p:cNvSpPr txBox="1"/>
          <p:nvPr/>
        </p:nvSpPr>
        <p:spPr>
          <a:xfrm>
            <a:off x="474561" y="1418869"/>
            <a:ext cx="7695077" cy="3276282"/>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000" dirty="0">
                <a:solidFill>
                  <a:schemeClr val="bg1">
                    <a:lumMod val="85000"/>
                  </a:schemeClr>
                </a:solidFill>
              </a:rPr>
              <a:t>Enhancing customer appeal</a:t>
            </a:r>
          </a:p>
          <a:p>
            <a:pPr marL="342900" indent="-342900">
              <a:lnSpc>
                <a:spcPct val="150000"/>
              </a:lnSpc>
              <a:buFont typeface="Wingdings" panose="05000000000000000000" pitchFamily="2" charset="2"/>
              <a:buChar char="§"/>
            </a:pPr>
            <a:r>
              <a:rPr lang="en-US" sz="2000" dirty="0">
                <a:solidFill>
                  <a:schemeClr val="bg1">
                    <a:lumMod val="85000"/>
                  </a:schemeClr>
                </a:solidFill>
              </a:rPr>
              <a:t>Empowering members to be healthier and happier, which supports productivity. </a:t>
            </a:r>
          </a:p>
          <a:p>
            <a:pPr marL="342900" indent="-342900">
              <a:lnSpc>
                <a:spcPct val="150000"/>
              </a:lnSpc>
              <a:buFont typeface="Wingdings" panose="05000000000000000000" pitchFamily="2" charset="2"/>
              <a:buChar char="§"/>
            </a:pPr>
            <a:r>
              <a:rPr lang="en-US" sz="2000" dirty="0">
                <a:solidFill>
                  <a:schemeClr val="bg1">
                    <a:lumMod val="85000"/>
                  </a:schemeClr>
                </a:solidFill>
              </a:rPr>
              <a:t>Supporting customers’ own wellbeing goals</a:t>
            </a:r>
          </a:p>
          <a:p>
            <a:pPr marL="342900" indent="-342900">
              <a:lnSpc>
                <a:spcPct val="150000"/>
              </a:lnSpc>
              <a:buFont typeface="Wingdings" panose="05000000000000000000" pitchFamily="2" charset="2"/>
              <a:buChar char="§"/>
            </a:pPr>
            <a:r>
              <a:rPr lang="en-US" sz="2000" dirty="0">
                <a:solidFill>
                  <a:schemeClr val="bg1">
                    <a:lumMod val="85000"/>
                  </a:schemeClr>
                </a:solidFill>
              </a:rPr>
              <a:t>Piloting new wellbeing features</a:t>
            </a:r>
          </a:p>
          <a:p>
            <a:pPr marL="342900" indent="-342900">
              <a:lnSpc>
                <a:spcPct val="150000"/>
              </a:lnSpc>
              <a:buFont typeface="Wingdings" panose="05000000000000000000" pitchFamily="2" charset="2"/>
              <a:buChar char="§"/>
            </a:pPr>
            <a:r>
              <a:rPr lang="en-US" sz="2000" dirty="0">
                <a:solidFill>
                  <a:schemeClr val="bg1">
                    <a:lumMod val="85000"/>
                  </a:schemeClr>
                </a:solidFill>
              </a:rPr>
              <a:t>Encouraging best practice across the industry</a:t>
            </a:r>
          </a:p>
          <a:p>
            <a:pPr marL="342900" indent="-342900">
              <a:lnSpc>
                <a:spcPct val="150000"/>
              </a:lnSpc>
              <a:buFont typeface="Wingdings" panose="05000000000000000000" pitchFamily="2" charset="2"/>
              <a:buChar char="§"/>
            </a:pPr>
            <a:r>
              <a:rPr lang="en-US" sz="2000" dirty="0">
                <a:solidFill>
                  <a:schemeClr val="bg1">
                    <a:lumMod val="85000"/>
                  </a:schemeClr>
                </a:solidFill>
              </a:rPr>
              <a:t>Positive feedback from customers</a:t>
            </a:r>
          </a:p>
        </p:txBody>
      </p:sp>
      <p:sp>
        <p:nvSpPr>
          <p:cNvPr id="6" name="TextBox 5">
            <a:extLst>
              <a:ext uri="{FF2B5EF4-FFF2-40B4-BE49-F238E27FC236}">
                <a16:creationId xmlns:a16="http://schemas.microsoft.com/office/drawing/2014/main" id="{B56F52CE-AFFA-4090-9159-A5ACF73381BF}"/>
              </a:ext>
            </a:extLst>
          </p:cNvPr>
          <p:cNvSpPr txBox="1"/>
          <p:nvPr/>
        </p:nvSpPr>
        <p:spPr>
          <a:xfrm>
            <a:off x="0" y="4866501"/>
            <a:ext cx="7167304" cy="230832"/>
          </a:xfrm>
          <a:prstGeom prst="rect">
            <a:avLst/>
          </a:prstGeom>
          <a:solidFill>
            <a:srgbClr val="99CB38">
              <a:alpha val="60000"/>
            </a:srgbClr>
          </a:solidFill>
        </p:spPr>
        <p:txBody>
          <a:bodyPr wrap="square" rtlCol="0">
            <a:spAutoFit/>
          </a:bodyPr>
          <a:lstStyle/>
          <a:p>
            <a:r>
              <a:rPr lang="en-US" sz="900" i="1" dirty="0">
                <a:solidFill>
                  <a:schemeClr val="bg1"/>
                </a:solidFill>
              </a:rPr>
              <a:t>Image Source: https://archello.com/project/one-heddon-street</a:t>
            </a:r>
          </a:p>
        </p:txBody>
      </p:sp>
      <p:sp>
        <p:nvSpPr>
          <p:cNvPr id="4" name="Half Frame 3">
            <a:extLst>
              <a:ext uri="{FF2B5EF4-FFF2-40B4-BE49-F238E27FC236}">
                <a16:creationId xmlns:a16="http://schemas.microsoft.com/office/drawing/2014/main" id="{FBF9DCBC-5F6D-E549-19CE-92D379DDB2ED}"/>
              </a:ext>
            </a:extLst>
          </p:cNvPr>
          <p:cNvSpPr/>
          <p:nvPr/>
        </p:nvSpPr>
        <p:spPr>
          <a:xfrm>
            <a:off x="298923" y="353945"/>
            <a:ext cx="904875" cy="904875"/>
          </a:xfrm>
          <a:prstGeom prst="halfFrame">
            <a:avLst>
              <a:gd name="adj1" fmla="val 12451"/>
              <a:gd name="adj2" fmla="val 15062"/>
            </a:avLst>
          </a:prstGeom>
          <a:solidFill>
            <a:srgbClr val="99C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142031591"/>
      </p:ext>
    </p:extLst>
  </p:cSld>
  <p:clrMapOvr>
    <a:masterClrMapping/>
  </p:clrMapOvr>
  <mc:AlternateContent xmlns:mc="http://schemas.openxmlformats.org/markup-compatibility/2006">
    <mc:Choice xmlns:p14="http://schemas.microsoft.com/office/powerpoint/2010/main" Requires="p14">
      <p:transition spd="med" p14:dur="700" advClick="0" advTm="16295">
        <p:fade/>
      </p:transition>
    </mc:Choice>
    <mc:Fallback>
      <p:transition spd="med" advClick="0" advTm="16295">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03274FD-AF94-B5F0-1BBB-2F299FAFD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ardrop 3">
            <a:extLst>
              <a:ext uri="{FF2B5EF4-FFF2-40B4-BE49-F238E27FC236}">
                <a16:creationId xmlns:a16="http://schemas.microsoft.com/office/drawing/2014/main" id="{CE1FCE40-7697-916B-20D8-3BF9D13B9B82}"/>
              </a:ext>
            </a:extLst>
          </p:cNvPr>
          <p:cNvSpPr/>
          <p:nvPr/>
        </p:nvSpPr>
        <p:spPr>
          <a:xfrm flipH="1">
            <a:off x="322862" y="98891"/>
            <a:ext cx="4817174" cy="3780382"/>
          </a:xfrm>
          <a:prstGeom prst="teardrop">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942CF766-2BFE-D294-3E72-F10C3A902B74}"/>
              </a:ext>
            </a:extLst>
          </p:cNvPr>
          <p:cNvSpPr txBox="1"/>
          <p:nvPr/>
        </p:nvSpPr>
        <p:spPr>
          <a:xfrm>
            <a:off x="471864" y="-282546"/>
            <a:ext cx="4203309" cy="3093546"/>
          </a:xfrm>
          <a:prstGeom prst="rect">
            <a:avLst/>
          </a:prstGeom>
        </p:spPr>
        <p:txBody>
          <a:bodyPr vert="horz" lIns="68580" tIns="34290" rIns="68580" bIns="34290" rtlCol="0" anchor="ctr" anchorCtr="0">
            <a:normAutofit/>
          </a:bodyPr>
          <a:lstStyle/>
          <a:p>
            <a:pPr defTabSz="685800">
              <a:spcBef>
                <a:spcPct val="0"/>
              </a:spcBef>
              <a:spcAft>
                <a:spcPts val="450"/>
              </a:spcAft>
              <a:defRPr/>
            </a:pPr>
            <a:r>
              <a:rPr lang="en-US" sz="3200" b="1" cap="all" spc="90" dirty="0">
                <a:solidFill>
                  <a:prstClr val="white"/>
                </a:solidFill>
                <a:latin typeface="Neue Haas Grotesk Text Pro"/>
              </a:rPr>
              <a:t>“</a:t>
            </a:r>
            <a:r>
              <a:rPr lang="en-US" sz="1600" b="1" spc="90" dirty="0">
                <a:solidFill>
                  <a:prstClr val="white"/>
                </a:solidFill>
                <a:latin typeface="Neue Haas Grotesk Text Pro"/>
              </a:rPr>
              <a:t>The variety of spaces makes for greater collaboration and helps us adopt different working styles, leading to better work and a better atmosphere within the team</a:t>
            </a:r>
            <a:r>
              <a:rPr lang="en-US" sz="3200" b="1" spc="90" dirty="0">
                <a:solidFill>
                  <a:prstClr val="white"/>
                </a:solidFill>
                <a:latin typeface="Neue Haas Grotesk Text Pro"/>
              </a:rPr>
              <a:t>.”</a:t>
            </a:r>
            <a:endParaRPr lang="en-US" sz="3200" b="1" cap="all" spc="90" dirty="0">
              <a:solidFill>
                <a:prstClr val="white"/>
              </a:solidFill>
              <a:latin typeface="Neue Haas Grotesk Text Pro"/>
            </a:endParaRPr>
          </a:p>
        </p:txBody>
      </p:sp>
      <p:sp>
        <p:nvSpPr>
          <p:cNvPr id="6" name="TextBox 5">
            <a:extLst>
              <a:ext uri="{FF2B5EF4-FFF2-40B4-BE49-F238E27FC236}">
                <a16:creationId xmlns:a16="http://schemas.microsoft.com/office/drawing/2014/main" id="{D0429135-69E5-7AD9-4557-E5A459484251}"/>
              </a:ext>
            </a:extLst>
          </p:cNvPr>
          <p:cNvSpPr txBox="1"/>
          <p:nvPr/>
        </p:nvSpPr>
        <p:spPr>
          <a:xfrm>
            <a:off x="2011591" y="2303831"/>
            <a:ext cx="2985518" cy="547088"/>
          </a:xfrm>
          <a:prstGeom prst="rect">
            <a:avLst/>
          </a:prstGeom>
        </p:spPr>
        <p:txBody>
          <a:bodyPr vert="horz" lIns="68580" tIns="34290" rIns="68580" bIns="34290" rtlCol="0" anchor="ctr" anchorCtr="0">
            <a:normAutofit/>
          </a:bodyPr>
          <a:lstStyle/>
          <a:p>
            <a:pPr defTabSz="685800">
              <a:lnSpc>
                <a:spcPct val="90000"/>
              </a:lnSpc>
              <a:spcBef>
                <a:spcPct val="0"/>
              </a:spcBef>
              <a:spcAft>
                <a:spcPts val="450"/>
              </a:spcAft>
              <a:defRPr/>
            </a:pPr>
            <a:r>
              <a:rPr lang="en-US" sz="1400" b="1" i="1" spc="90" dirty="0">
                <a:solidFill>
                  <a:srgbClr val="FFC000"/>
                </a:solidFill>
                <a:latin typeface="Neue Haas Grotesk Text Pro"/>
              </a:rPr>
              <a:t>Nick </a:t>
            </a:r>
            <a:r>
              <a:rPr lang="en-US" sz="1400" b="1" i="1" spc="90" dirty="0" err="1">
                <a:solidFill>
                  <a:srgbClr val="FFC000"/>
                </a:solidFill>
                <a:latin typeface="Neue Haas Grotesk Text Pro"/>
              </a:rPr>
              <a:t>Ellsom</a:t>
            </a:r>
            <a:r>
              <a:rPr lang="en-US" sz="1400" b="1" i="1" spc="90" dirty="0">
                <a:solidFill>
                  <a:srgbClr val="FFC000"/>
                </a:solidFill>
                <a:latin typeface="Neue Haas Grotesk Text Pro"/>
              </a:rPr>
              <a:t>, Founder of Fast thinking </a:t>
            </a:r>
          </a:p>
        </p:txBody>
      </p:sp>
      <p:sp>
        <p:nvSpPr>
          <p:cNvPr id="11" name="TextBox 10">
            <a:extLst>
              <a:ext uri="{FF2B5EF4-FFF2-40B4-BE49-F238E27FC236}">
                <a16:creationId xmlns:a16="http://schemas.microsoft.com/office/drawing/2014/main" id="{14411F1E-22FE-A613-9C8A-B05D5FBCB4A2}"/>
              </a:ext>
            </a:extLst>
          </p:cNvPr>
          <p:cNvSpPr txBox="1"/>
          <p:nvPr/>
        </p:nvSpPr>
        <p:spPr>
          <a:xfrm>
            <a:off x="5652666" y="4078685"/>
            <a:ext cx="2985518" cy="547088"/>
          </a:xfrm>
          <a:prstGeom prst="rect">
            <a:avLst/>
          </a:prstGeom>
        </p:spPr>
        <p:txBody>
          <a:bodyPr vert="horz" lIns="68580" tIns="34290" rIns="68580" bIns="34290" rtlCol="0" anchor="ctr" anchorCtr="0">
            <a:normAutofit/>
          </a:bodyPr>
          <a:lstStyle/>
          <a:p>
            <a:pPr defTabSz="685800">
              <a:lnSpc>
                <a:spcPct val="90000"/>
              </a:lnSpc>
              <a:spcBef>
                <a:spcPct val="0"/>
              </a:spcBef>
              <a:spcAft>
                <a:spcPts val="450"/>
              </a:spcAft>
              <a:defRPr/>
            </a:pPr>
            <a:r>
              <a:rPr lang="en-US" sz="1400" b="1" i="1" spc="90" dirty="0">
                <a:solidFill>
                  <a:srgbClr val="FFC000"/>
                </a:solidFill>
                <a:latin typeface="Neue Haas Grotesk Text Pro"/>
              </a:rPr>
              <a:t>Nick </a:t>
            </a:r>
            <a:r>
              <a:rPr lang="en-US" sz="1400" b="1" i="1" spc="90" dirty="0" err="1">
                <a:solidFill>
                  <a:srgbClr val="FFC000"/>
                </a:solidFill>
                <a:latin typeface="Neue Haas Grotesk Text Pro"/>
              </a:rPr>
              <a:t>Ellsom</a:t>
            </a:r>
            <a:r>
              <a:rPr lang="en-US" sz="1400" b="1" i="1" spc="90" dirty="0">
                <a:solidFill>
                  <a:srgbClr val="FFC000"/>
                </a:solidFill>
                <a:latin typeface="Neue Haas Grotesk Text Pro"/>
              </a:rPr>
              <a:t>, Founder of Fast thinking </a:t>
            </a:r>
          </a:p>
        </p:txBody>
      </p:sp>
      <p:sp>
        <p:nvSpPr>
          <p:cNvPr id="12" name="Teardrop 11">
            <a:extLst>
              <a:ext uri="{FF2B5EF4-FFF2-40B4-BE49-F238E27FC236}">
                <a16:creationId xmlns:a16="http://schemas.microsoft.com/office/drawing/2014/main" id="{3B46D87E-A864-B554-9E6D-15429388BD5C}"/>
              </a:ext>
            </a:extLst>
          </p:cNvPr>
          <p:cNvSpPr/>
          <p:nvPr/>
        </p:nvSpPr>
        <p:spPr>
          <a:xfrm rot="5400000" flipH="1">
            <a:off x="4857423" y="1231490"/>
            <a:ext cx="4017607" cy="3806398"/>
          </a:xfrm>
          <a:prstGeom prst="teardrop">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7454798A-9F61-1EBC-0C7D-D27BBE851482}"/>
              </a:ext>
            </a:extLst>
          </p:cNvPr>
          <p:cNvSpPr txBox="1"/>
          <p:nvPr/>
        </p:nvSpPr>
        <p:spPr>
          <a:xfrm>
            <a:off x="5686617" y="1611569"/>
            <a:ext cx="2985519" cy="1788918"/>
          </a:xfrm>
          <a:prstGeom prst="rect">
            <a:avLst/>
          </a:prstGeom>
        </p:spPr>
        <p:txBody>
          <a:bodyPr vert="horz" lIns="68580" tIns="34290" rIns="68580" bIns="34290" rtlCol="0" anchor="ctr" anchorCtr="0">
            <a:normAutofit/>
          </a:bodyPr>
          <a:lstStyle/>
          <a:p>
            <a:pPr defTabSz="685800">
              <a:spcBef>
                <a:spcPct val="0"/>
              </a:spcBef>
              <a:spcAft>
                <a:spcPts val="450"/>
              </a:spcAft>
              <a:defRPr/>
            </a:pPr>
            <a:r>
              <a:rPr lang="en-US" sz="3200" b="1" cap="all" spc="90" dirty="0">
                <a:solidFill>
                  <a:prstClr val="white"/>
                </a:solidFill>
                <a:latin typeface="Neue Haas Grotesk Text Pro"/>
              </a:rPr>
              <a:t>“</a:t>
            </a:r>
            <a:r>
              <a:rPr lang="en-US" sz="1600" b="1" spc="90" dirty="0">
                <a:solidFill>
                  <a:prstClr val="white"/>
                </a:solidFill>
                <a:latin typeface="Neue Haas Grotesk Text Pro"/>
              </a:rPr>
              <a:t>We wanted to find a co-working space that represented our culture, beliefs and brand values..</a:t>
            </a:r>
            <a:r>
              <a:rPr lang="en-US" sz="3200" b="1" spc="90" dirty="0">
                <a:solidFill>
                  <a:prstClr val="white"/>
                </a:solidFill>
                <a:latin typeface="Neue Haas Grotesk Text Pro"/>
              </a:rPr>
              <a:t>”</a:t>
            </a:r>
            <a:endParaRPr lang="en-US" sz="3200" b="1" cap="all" spc="90" dirty="0">
              <a:solidFill>
                <a:prstClr val="white"/>
              </a:solidFill>
              <a:latin typeface="Neue Haas Grotesk Text Pro"/>
            </a:endParaRPr>
          </a:p>
        </p:txBody>
      </p:sp>
      <p:sp>
        <p:nvSpPr>
          <p:cNvPr id="13" name="TextBox 12">
            <a:extLst>
              <a:ext uri="{FF2B5EF4-FFF2-40B4-BE49-F238E27FC236}">
                <a16:creationId xmlns:a16="http://schemas.microsoft.com/office/drawing/2014/main" id="{32657B6F-F139-61DC-7F29-AFF93134F779}"/>
              </a:ext>
            </a:extLst>
          </p:cNvPr>
          <p:cNvSpPr txBox="1"/>
          <p:nvPr/>
        </p:nvSpPr>
        <p:spPr>
          <a:xfrm>
            <a:off x="5644225" y="3579929"/>
            <a:ext cx="2985518" cy="547088"/>
          </a:xfrm>
          <a:prstGeom prst="rect">
            <a:avLst/>
          </a:prstGeom>
        </p:spPr>
        <p:txBody>
          <a:bodyPr vert="horz" lIns="68580" tIns="34290" rIns="68580" bIns="34290" rtlCol="0" anchor="ctr" anchorCtr="0">
            <a:normAutofit/>
          </a:bodyPr>
          <a:lstStyle/>
          <a:p>
            <a:pPr defTabSz="685800">
              <a:lnSpc>
                <a:spcPct val="90000"/>
              </a:lnSpc>
              <a:spcBef>
                <a:spcPct val="0"/>
              </a:spcBef>
              <a:spcAft>
                <a:spcPts val="450"/>
              </a:spcAft>
              <a:defRPr/>
            </a:pPr>
            <a:r>
              <a:rPr lang="en-US" sz="1400" b="1" i="1" spc="90" dirty="0">
                <a:solidFill>
                  <a:srgbClr val="FFC000"/>
                </a:solidFill>
                <a:latin typeface="Neue Haas Grotesk Text Pro"/>
              </a:rPr>
              <a:t>Jess </a:t>
            </a:r>
            <a:r>
              <a:rPr lang="en-US" sz="1400" b="1" i="1" spc="90" dirty="0" err="1">
                <a:solidFill>
                  <a:srgbClr val="FFC000"/>
                </a:solidFill>
                <a:latin typeface="Neue Haas Grotesk Text Pro"/>
              </a:rPr>
              <a:t>Sturkey</a:t>
            </a:r>
            <a:r>
              <a:rPr lang="en-US" sz="1400" b="1" i="1" spc="90" dirty="0">
                <a:solidFill>
                  <a:srgbClr val="FFC000"/>
                </a:solidFill>
                <a:latin typeface="Neue Haas Grotesk Text Pro"/>
              </a:rPr>
              <a:t>, Finance Director at Philip Kingsley </a:t>
            </a:r>
          </a:p>
        </p:txBody>
      </p:sp>
    </p:spTree>
    <p:custDataLst>
      <p:tags r:id="rId1"/>
    </p:custDataLst>
    <p:extLst>
      <p:ext uri="{BB962C8B-B14F-4D97-AF65-F5344CB8AC3E}">
        <p14:creationId xmlns:p14="http://schemas.microsoft.com/office/powerpoint/2010/main" val="704863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animBg="1"/>
      <p:bldP spid="10"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F2FD99-C7BA-416C-AE51-496EBA46132C}"/>
              </a:ext>
            </a:extLst>
          </p:cNvPr>
          <p:cNvSpPr/>
          <p:nvPr/>
        </p:nvSpPr>
        <p:spPr>
          <a:xfrm>
            <a:off x="0" y="0"/>
            <a:ext cx="9144000" cy="5143501"/>
          </a:xfrm>
          <a:prstGeom prst="rect">
            <a:avLst/>
          </a:prstGeom>
          <a:solidFill>
            <a:srgbClr val="679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TextBox 5">
            <a:extLst>
              <a:ext uri="{FF2B5EF4-FFF2-40B4-BE49-F238E27FC236}">
                <a16:creationId xmlns:a16="http://schemas.microsoft.com/office/drawing/2014/main" id="{444E2990-021B-B715-1BA8-7CDB4D37F41E}"/>
              </a:ext>
            </a:extLst>
          </p:cNvPr>
          <p:cNvSpPr txBox="1"/>
          <p:nvPr/>
        </p:nvSpPr>
        <p:spPr>
          <a:xfrm>
            <a:off x="313173" y="295411"/>
            <a:ext cx="8647782" cy="461665"/>
          </a:xfrm>
          <a:prstGeom prst="rect">
            <a:avLst/>
          </a:prstGeom>
          <a:noFill/>
        </p:spPr>
        <p:txBody>
          <a:bodyPr wrap="square" rtlCol="0">
            <a:spAutoFit/>
          </a:bodyPr>
          <a:lstStyle/>
          <a:p>
            <a:r>
              <a:rPr lang="en-US" sz="2400" b="1" i="1" dirty="0">
                <a:solidFill>
                  <a:schemeClr val="bg1"/>
                </a:solidFill>
                <a:latin typeface="Roboto Black" pitchFamily="2" charset="0"/>
                <a:ea typeface="Roboto Black" pitchFamily="2" charset="0"/>
              </a:rPr>
              <a:t>CONCLUSION – WELL Certification Roadmap</a:t>
            </a:r>
            <a:endParaRPr lang="en-US" sz="2400" b="1" i="1" dirty="0">
              <a:solidFill>
                <a:schemeClr val="bg1"/>
              </a:solidFill>
              <a:latin typeface="Roboto Black" pitchFamily="2" charset="0"/>
              <a:ea typeface="Roboto Black" pitchFamily="2" charset="0"/>
              <a:sym typeface="Roboto"/>
            </a:endParaRPr>
          </a:p>
        </p:txBody>
      </p:sp>
      <p:sp>
        <p:nvSpPr>
          <p:cNvPr id="14" name="Half Frame 13">
            <a:extLst>
              <a:ext uri="{FF2B5EF4-FFF2-40B4-BE49-F238E27FC236}">
                <a16:creationId xmlns:a16="http://schemas.microsoft.com/office/drawing/2014/main" id="{C5FF972A-9D5D-D098-8B1D-6AA5886CF1B6}"/>
              </a:ext>
            </a:extLst>
          </p:cNvPr>
          <p:cNvSpPr/>
          <p:nvPr/>
        </p:nvSpPr>
        <p:spPr>
          <a:xfrm>
            <a:off x="133177" y="136640"/>
            <a:ext cx="904875" cy="904875"/>
          </a:xfrm>
          <a:prstGeom prst="halfFrame">
            <a:avLst>
              <a:gd name="adj1" fmla="val 12451"/>
              <a:gd name="adj2" fmla="val 150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descr="timeline">
            <a:extLst>
              <a:ext uri="{FF2B5EF4-FFF2-40B4-BE49-F238E27FC236}">
                <a16:creationId xmlns:a16="http://schemas.microsoft.com/office/drawing/2014/main" id="{052E5739-CB27-6D3E-D227-F82D3FBCF668}"/>
              </a:ext>
            </a:extLst>
          </p:cNvPr>
          <p:cNvGrpSpPr/>
          <p:nvPr/>
        </p:nvGrpSpPr>
        <p:grpSpPr>
          <a:xfrm>
            <a:off x="464264" y="1783592"/>
            <a:ext cx="8258893" cy="2610652"/>
            <a:chOff x="976547" y="2293398"/>
            <a:chExt cx="10278189" cy="3248956"/>
          </a:xfrm>
        </p:grpSpPr>
        <p:grpSp>
          <p:nvGrpSpPr>
            <p:cNvPr id="16" name="Group 15">
              <a:extLst>
                <a:ext uri="{FF2B5EF4-FFF2-40B4-BE49-F238E27FC236}">
                  <a16:creationId xmlns:a16="http://schemas.microsoft.com/office/drawing/2014/main" id="{4C7AEB17-9BF3-9001-D355-0F3E9DC5F56B}"/>
                </a:ext>
              </a:extLst>
            </p:cNvPr>
            <p:cNvGrpSpPr/>
            <p:nvPr/>
          </p:nvGrpSpPr>
          <p:grpSpPr>
            <a:xfrm rot="5400000" flipH="1">
              <a:off x="9555848" y="2219844"/>
              <a:ext cx="1624126" cy="1773651"/>
              <a:chOff x="6415077" y="1171530"/>
              <a:chExt cx="1890380" cy="1890380"/>
            </a:xfrm>
          </p:grpSpPr>
          <p:sp>
            <p:nvSpPr>
              <p:cNvPr id="25" name="Arc 24">
                <a:extLst>
                  <a:ext uri="{FF2B5EF4-FFF2-40B4-BE49-F238E27FC236}">
                    <a16:creationId xmlns:a16="http://schemas.microsoft.com/office/drawing/2014/main" id="{99CC7AA4-264B-1ACF-B9C6-3F4FFCB9BEF1}"/>
                  </a:ext>
                </a:extLst>
              </p:cNvPr>
              <p:cNvSpPr/>
              <p:nvPr/>
            </p:nvSpPr>
            <p:spPr>
              <a:xfrm>
                <a:off x="6415077" y="1171530"/>
                <a:ext cx="1890380" cy="189038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26" name="Arc 25">
                <a:extLst>
                  <a:ext uri="{FF2B5EF4-FFF2-40B4-BE49-F238E27FC236}">
                    <a16:creationId xmlns:a16="http://schemas.microsoft.com/office/drawing/2014/main" id="{F4BB8AB9-2B9E-868B-11F6-4FB3F32B36FE}"/>
                  </a:ext>
                </a:extLst>
              </p:cNvPr>
              <p:cNvSpPr/>
              <p:nvPr/>
            </p:nvSpPr>
            <p:spPr>
              <a:xfrm flipH="1">
                <a:off x="6415077" y="1171530"/>
                <a:ext cx="1890380" cy="189038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venir Next LT Pro Light"/>
                  <a:ea typeface="+mn-ea"/>
                  <a:cs typeface="+mn-cs"/>
                </a:endParaRPr>
              </a:p>
            </p:txBody>
          </p:sp>
        </p:grpSp>
        <p:grpSp>
          <p:nvGrpSpPr>
            <p:cNvPr id="17" name="Group 16">
              <a:extLst>
                <a:ext uri="{FF2B5EF4-FFF2-40B4-BE49-F238E27FC236}">
                  <a16:creationId xmlns:a16="http://schemas.microsoft.com/office/drawing/2014/main" id="{8DB39D11-BF0C-7B93-75EE-032BF3BD883E}"/>
                </a:ext>
              </a:extLst>
            </p:cNvPr>
            <p:cNvGrpSpPr/>
            <p:nvPr/>
          </p:nvGrpSpPr>
          <p:grpSpPr>
            <a:xfrm rot="16200000" flipH="1">
              <a:off x="1051310" y="3843465"/>
              <a:ext cx="1624126" cy="1773651"/>
              <a:chOff x="6415077" y="1171530"/>
              <a:chExt cx="1890380" cy="1890380"/>
            </a:xfrm>
          </p:grpSpPr>
          <p:sp>
            <p:nvSpPr>
              <p:cNvPr id="23" name="Arc 22">
                <a:extLst>
                  <a:ext uri="{FF2B5EF4-FFF2-40B4-BE49-F238E27FC236}">
                    <a16:creationId xmlns:a16="http://schemas.microsoft.com/office/drawing/2014/main" id="{CDEFA878-31B2-F9D7-273C-140A9C1A5FBD}"/>
                  </a:ext>
                </a:extLst>
              </p:cNvPr>
              <p:cNvSpPr/>
              <p:nvPr/>
            </p:nvSpPr>
            <p:spPr>
              <a:xfrm>
                <a:off x="6415077" y="1171530"/>
                <a:ext cx="1890380" cy="189038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venir Next LT Pro Light"/>
                  <a:ea typeface="+mn-ea"/>
                  <a:cs typeface="+mn-cs"/>
                </a:endParaRPr>
              </a:p>
            </p:txBody>
          </p:sp>
          <p:sp>
            <p:nvSpPr>
              <p:cNvPr id="24" name="Arc 23">
                <a:extLst>
                  <a:ext uri="{FF2B5EF4-FFF2-40B4-BE49-F238E27FC236}">
                    <a16:creationId xmlns:a16="http://schemas.microsoft.com/office/drawing/2014/main" id="{6646C74F-0506-B97F-987F-B31D448F32B8}"/>
                  </a:ext>
                </a:extLst>
              </p:cNvPr>
              <p:cNvSpPr/>
              <p:nvPr/>
            </p:nvSpPr>
            <p:spPr>
              <a:xfrm flipH="1">
                <a:off x="6415077" y="1171530"/>
                <a:ext cx="1890380" cy="189038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venir Next LT Pro Light"/>
                  <a:ea typeface="+mn-ea"/>
                  <a:cs typeface="+mn-cs"/>
                </a:endParaRPr>
              </a:p>
            </p:txBody>
          </p:sp>
        </p:grpSp>
        <p:cxnSp>
          <p:nvCxnSpPr>
            <p:cNvPr id="20" name="Straight Connector 19">
              <a:extLst>
                <a:ext uri="{FF2B5EF4-FFF2-40B4-BE49-F238E27FC236}">
                  <a16:creationId xmlns:a16="http://schemas.microsoft.com/office/drawing/2014/main" id="{7E829B4B-91A4-87B8-F6AB-52F7A09E2724}"/>
                </a:ext>
              </a:extLst>
            </p:cNvPr>
            <p:cNvCxnSpPr>
              <a:cxnSpLocks/>
            </p:cNvCxnSpPr>
            <p:nvPr/>
          </p:nvCxnSpPr>
          <p:spPr>
            <a:xfrm flipH="1">
              <a:off x="1141092" y="2293398"/>
              <a:ext cx="92444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6646A6-3FEE-2DC3-5AC1-D6021A304EF3}"/>
                </a:ext>
              </a:extLst>
            </p:cNvPr>
            <p:cNvCxnSpPr>
              <a:cxnSpLocks/>
            </p:cNvCxnSpPr>
            <p:nvPr/>
          </p:nvCxnSpPr>
          <p:spPr>
            <a:xfrm flipH="1">
              <a:off x="1849703" y="3918227"/>
              <a:ext cx="853579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571E76-66B5-5FEE-4B7C-EBF0856364B8}"/>
                </a:ext>
              </a:extLst>
            </p:cNvPr>
            <p:cNvCxnSpPr>
              <a:cxnSpLocks/>
            </p:cNvCxnSpPr>
            <p:nvPr/>
          </p:nvCxnSpPr>
          <p:spPr>
            <a:xfrm flipH="1">
              <a:off x="1849705" y="5542114"/>
              <a:ext cx="917105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 Placeholder 31">
            <a:extLst>
              <a:ext uri="{FF2B5EF4-FFF2-40B4-BE49-F238E27FC236}">
                <a16:creationId xmlns:a16="http://schemas.microsoft.com/office/drawing/2014/main" id="{6E87A87D-CD47-5F33-6F8D-B3C16B07C16E}"/>
              </a:ext>
            </a:extLst>
          </p:cNvPr>
          <p:cNvSpPr txBox="1">
            <a:spLocks/>
          </p:cNvSpPr>
          <p:nvPr/>
        </p:nvSpPr>
        <p:spPr>
          <a:xfrm>
            <a:off x="2579186" y="1977575"/>
            <a:ext cx="1193331" cy="3783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WELL Building Standard</a:t>
            </a:r>
          </a:p>
        </p:txBody>
      </p:sp>
      <p:sp>
        <p:nvSpPr>
          <p:cNvPr id="29" name="Text Placeholder 4">
            <a:extLst>
              <a:ext uri="{FF2B5EF4-FFF2-40B4-BE49-F238E27FC236}">
                <a16:creationId xmlns:a16="http://schemas.microsoft.com/office/drawing/2014/main" id="{ADB58530-D296-14E8-6926-714223864055}"/>
              </a:ext>
            </a:extLst>
          </p:cNvPr>
          <p:cNvSpPr txBox="1">
            <a:spLocks/>
          </p:cNvSpPr>
          <p:nvPr/>
        </p:nvSpPr>
        <p:spPr>
          <a:xfrm>
            <a:off x="4736728" y="1979389"/>
            <a:ext cx="1866216" cy="225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Implementation - Design &amp; Construction</a:t>
            </a:r>
          </a:p>
        </p:txBody>
      </p:sp>
      <p:sp>
        <p:nvSpPr>
          <p:cNvPr id="30" name="Text Placeholder 18">
            <a:extLst>
              <a:ext uri="{FF2B5EF4-FFF2-40B4-BE49-F238E27FC236}">
                <a16:creationId xmlns:a16="http://schemas.microsoft.com/office/drawing/2014/main" id="{322FE86E-DA6E-5913-7D73-08E43B694E15}"/>
              </a:ext>
            </a:extLst>
          </p:cNvPr>
          <p:cNvSpPr txBox="1">
            <a:spLocks/>
          </p:cNvSpPr>
          <p:nvPr/>
        </p:nvSpPr>
        <p:spPr>
          <a:xfrm>
            <a:off x="1251109" y="3224000"/>
            <a:ext cx="1718232" cy="2408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Tx/>
              <a:buNone/>
              <a:defRPr/>
            </a:pPr>
            <a:r>
              <a:rPr lang="en-US" sz="1200" i="1" dirty="0">
                <a:solidFill>
                  <a:schemeClr val="bg1"/>
                </a:solidFill>
                <a:latin typeface="Calibri"/>
              </a:rPr>
              <a:t>3</a:t>
            </a:r>
            <a:r>
              <a:rPr lang="en-US" sz="1200" i="1" baseline="30000" dirty="0">
                <a:solidFill>
                  <a:schemeClr val="bg1"/>
                </a:solidFill>
                <a:latin typeface="Calibri"/>
              </a:rPr>
              <a:t>rd</a:t>
            </a:r>
            <a:r>
              <a:rPr lang="en-US" sz="1200" i="1" dirty="0">
                <a:solidFill>
                  <a:schemeClr val="bg1"/>
                </a:solidFill>
                <a:latin typeface="Calibri"/>
              </a:rPr>
              <a:t> Party (GBCI) Documentation Review</a:t>
            </a:r>
          </a:p>
        </p:txBody>
      </p:sp>
      <p:sp>
        <p:nvSpPr>
          <p:cNvPr id="31" name="Text Placeholder 21">
            <a:extLst>
              <a:ext uri="{FF2B5EF4-FFF2-40B4-BE49-F238E27FC236}">
                <a16:creationId xmlns:a16="http://schemas.microsoft.com/office/drawing/2014/main" id="{DE1D443E-00E4-6E42-36A8-E14C4E4AE7E0}"/>
              </a:ext>
            </a:extLst>
          </p:cNvPr>
          <p:cNvSpPr txBox="1">
            <a:spLocks/>
          </p:cNvSpPr>
          <p:nvPr/>
        </p:nvSpPr>
        <p:spPr>
          <a:xfrm>
            <a:off x="3451470" y="3273483"/>
            <a:ext cx="1718232" cy="2408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Prepare &amp; Submit Documentation</a:t>
            </a:r>
          </a:p>
        </p:txBody>
      </p:sp>
      <p:sp>
        <p:nvSpPr>
          <p:cNvPr id="32" name="Text Placeholder 27">
            <a:extLst>
              <a:ext uri="{FF2B5EF4-FFF2-40B4-BE49-F238E27FC236}">
                <a16:creationId xmlns:a16="http://schemas.microsoft.com/office/drawing/2014/main" id="{4B4ED4DC-3245-DF10-0590-12FBD2189C68}"/>
              </a:ext>
            </a:extLst>
          </p:cNvPr>
          <p:cNvSpPr txBox="1">
            <a:spLocks/>
          </p:cNvSpPr>
          <p:nvPr/>
        </p:nvSpPr>
        <p:spPr>
          <a:xfrm>
            <a:off x="4810720" y="4592576"/>
            <a:ext cx="1718232" cy="2408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WELL Certification</a:t>
            </a:r>
          </a:p>
        </p:txBody>
      </p:sp>
      <p:sp>
        <p:nvSpPr>
          <p:cNvPr id="33" name="Oval 32" descr="timeline markers">
            <a:extLst>
              <a:ext uri="{FF2B5EF4-FFF2-40B4-BE49-F238E27FC236}">
                <a16:creationId xmlns:a16="http://schemas.microsoft.com/office/drawing/2014/main" id="{6B84EEEC-B778-FB59-A625-C97EBC434B11}"/>
              </a:ext>
            </a:extLst>
          </p:cNvPr>
          <p:cNvSpPr/>
          <p:nvPr/>
        </p:nvSpPr>
        <p:spPr>
          <a:xfrm>
            <a:off x="557635" y="1733581"/>
            <a:ext cx="135769" cy="135769"/>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35" name="Oval 34" descr="timeline markers">
            <a:extLst>
              <a:ext uri="{FF2B5EF4-FFF2-40B4-BE49-F238E27FC236}">
                <a16:creationId xmlns:a16="http://schemas.microsoft.com/office/drawing/2014/main" id="{126D5EF8-1C0A-754B-EC97-127CA709FC8E}"/>
              </a:ext>
            </a:extLst>
          </p:cNvPr>
          <p:cNvSpPr/>
          <p:nvPr/>
        </p:nvSpPr>
        <p:spPr>
          <a:xfrm>
            <a:off x="6894080" y="3024091"/>
            <a:ext cx="135769" cy="135769"/>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37" name="Oval 36" descr="timeline markers">
            <a:extLst>
              <a:ext uri="{FF2B5EF4-FFF2-40B4-BE49-F238E27FC236}">
                <a16:creationId xmlns:a16="http://schemas.microsoft.com/office/drawing/2014/main" id="{9B8F4D4A-1765-A2EB-DF4C-BA021EF4580C}"/>
              </a:ext>
            </a:extLst>
          </p:cNvPr>
          <p:cNvSpPr/>
          <p:nvPr/>
        </p:nvSpPr>
        <p:spPr>
          <a:xfrm>
            <a:off x="1990941" y="3051923"/>
            <a:ext cx="135769" cy="135769"/>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38" name="Oval 37" descr="timeline markers">
            <a:extLst>
              <a:ext uri="{FF2B5EF4-FFF2-40B4-BE49-F238E27FC236}">
                <a16:creationId xmlns:a16="http://schemas.microsoft.com/office/drawing/2014/main" id="{08705DF5-4B78-9FAD-240A-15345D7576D8}"/>
              </a:ext>
            </a:extLst>
          </p:cNvPr>
          <p:cNvSpPr/>
          <p:nvPr/>
        </p:nvSpPr>
        <p:spPr>
          <a:xfrm>
            <a:off x="4242702" y="3017999"/>
            <a:ext cx="135769" cy="135769"/>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40" name="Oval 39" descr="timeline markers">
            <a:extLst>
              <a:ext uri="{FF2B5EF4-FFF2-40B4-BE49-F238E27FC236}">
                <a16:creationId xmlns:a16="http://schemas.microsoft.com/office/drawing/2014/main" id="{D4D9BFB2-EFF1-2FC6-756A-1C26BB124A3B}"/>
              </a:ext>
            </a:extLst>
          </p:cNvPr>
          <p:cNvSpPr/>
          <p:nvPr/>
        </p:nvSpPr>
        <p:spPr>
          <a:xfrm>
            <a:off x="5606632" y="4326130"/>
            <a:ext cx="135769" cy="135769"/>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41" name="Text Placeholder 37">
            <a:extLst>
              <a:ext uri="{FF2B5EF4-FFF2-40B4-BE49-F238E27FC236}">
                <a16:creationId xmlns:a16="http://schemas.microsoft.com/office/drawing/2014/main" id="{3F13638F-B516-6A1B-25B2-C04FDAF6805E}"/>
              </a:ext>
            </a:extLst>
          </p:cNvPr>
          <p:cNvSpPr txBox="1">
            <a:spLocks/>
          </p:cNvSpPr>
          <p:nvPr/>
        </p:nvSpPr>
        <p:spPr>
          <a:xfrm>
            <a:off x="1681114" y="4499425"/>
            <a:ext cx="2232790" cy="26935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Calibri"/>
                <a:ea typeface="+mn-ea"/>
                <a:cs typeface="+mn-cs"/>
              </a:rPr>
              <a:t>3</a:t>
            </a:r>
            <a:r>
              <a:rPr kumimoji="0" lang="en-US" sz="1200" b="0" i="1" u="none" strike="noStrike" kern="1200" cap="none" spc="0" normalizeH="0" baseline="30000" noProof="0" dirty="0">
                <a:ln>
                  <a:noFill/>
                </a:ln>
                <a:solidFill>
                  <a:schemeClr val="bg1"/>
                </a:solidFill>
                <a:effectLst/>
                <a:uLnTx/>
                <a:uFillTx/>
                <a:latin typeface="Calibri"/>
                <a:ea typeface="+mn-ea"/>
                <a:cs typeface="+mn-cs"/>
              </a:rPr>
              <a:t>rd</a:t>
            </a:r>
            <a:r>
              <a:rPr kumimoji="0" lang="en-US" sz="1200" b="0" i="1" u="none" strike="noStrike" kern="1200" cap="none" spc="0" normalizeH="0" baseline="0" noProof="0" dirty="0">
                <a:ln>
                  <a:noFill/>
                </a:ln>
                <a:solidFill>
                  <a:schemeClr val="bg1"/>
                </a:solidFill>
                <a:effectLst/>
                <a:uLnTx/>
                <a:uFillTx/>
                <a:latin typeface="Calibri"/>
                <a:ea typeface="+mn-ea"/>
                <a:cs typeface="+mn-cs"/>
              </a:rPr>
              <a:t> Party (GBCI or approved by GBCI) Performance Verification</a:t>
            </a:r>
          </a:p>
        </p:txBody>
      </p:sp>
      <p:pic>
        <p:nvPicPr>
          <p:cNvPr id="42" name="Picture Placeholder 32" descr="Building with solid fill">
            <a:extLst>
              <a:ext uri="{FF2B5EF4-FFF2-40B4-BE49-F238E27FC236}">
                <a16:creationId xmlns:a16="http://schemas.microsoft.com/office/drawing/2014/main" id="{05FE19DB-5263-2069-655C-7EBF32E99B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9" r="89"/>
          <a:stretch>
            <a:fillRect/>
          </a:stretch>
        </p:blipFill>
        <p:spPr>
          <a:xfrm>
            <a:off x="79507" y="1565993"/>
            <a:ext cx="508787" cy="509697"/>
          </a:xfrm>
          <a:prstGeom prst="rect">
            <a:avLst/>
          </a:prstGeom>
        </p:spPr>
      </p:pic>
      <p:pic>
        <p:nvPicPr>
          <p:cNvPr id="43" name="Picture Placeholder 34" descr="Blueprint outline">
            <a:extLst>
              <a:ext uri="{FF2B5EF4-FFF2-40B4-BE49-F238E27FC236}">
                <a16:creationId xmlns:a16="http://schemas.microsoft.com/office/drawing/2014/main" id="{D73ED07E-FBBC-1E31-0E48-EA583CA8D7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89" r="89"/>
          <a:stretch>
            <a:fillRect/>
          </a:stretch>
        </p:blipFill>
        <p:spPr>
          <a:xfrm>
            <a:off x="5313302" y="955600"/>
            <a:ext cx="713068" cy="714343"/>
          </a:xfrm>
          <a:prstGeom prst="rect">
            <a:avLst/>
          </a:prstGeom>
        </p:spPr>
      </p:pic>
      <p:pic>
        <p:nvPicPr>
          <p:cNvPr id="44" name="Picture Placeholder 36" descr="Checklist with solid fill">
            <a:extLst>
              <a:ext uri="{FF2B5EF4-FFF2-40B4-BE49-F238E27FC236}">
                <a16:creationId xmlns:a16="http://schemas.microsoft.com/office/drawing/2014/main" id="{620927F7-62FE-1842-E629-60E0678747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89" r="89"/>
          <a:stretch>
            <a:fillRect/>
          </a:stretch>
        </p:blipFill>
        <p:spPr>
          <a:xfrm rot="20659995">
            <a:off x="4054140" y="2428099"/>
            <a:ext cx="484597" cy="485463"/>
          </a:xfrm>
          <a:prstGeom prst="rect">
            <a:avLst/>
          </a:prstGeom>
        </p:spPr>
      </p:pic>
      <p:pic>
        <p:nvPicPr>
          <p:cNvPr id="45" name="Picture 44">
            <a:extLst>
              <a:ext uri="{FF2B5EF4-FFF2-40B4-BE49-F238E27FC236}">
                <a16:creationId xmlns:a16="http://schemas.microsoft.com/office/drawing/2014/main" id="{E2612808-1F2D-B2A4-E6F7-745653D117A1}"/>
              </a:ext>
            </a:extLst>
          </p:cNvPr>
          <p:cNvPicPr>
            <a:picLocks noChangeAspect="1"/>
          </p:cNvPicPr>
          <p:nvPr/>
        </p:nvPicPr>
        <p:blipFill>
          <a:blip r:embed="rId10"/>
          <a:stretch>
            <a:fillRect/>
          </a:stretch>
        </p:blipFill>
        <p:spPr>
          <a:xfrm rot="20750686">
            <a:off x="3277455" y="1018753"/>
            <a:ext cx="515712" cy="643670"/>
          </a:xfrm>
          <a:prstGeom prst="rect">
            <a:avLst/>
          </a:prstGeom>
        </p:spPr>
      </p:pic>
      <p:pic>
        <p:nvPicPr>
          <p:cNvPr id="46" name="Graphic 45" descr="Magnifying glass with solid fill">
            <a:extLst>
              <a:ext uri="{FF2B5EF4-FFF2-40B4-BE49-F238E27FC236}">
                <a16:creationId xmlns:a16="http://schemas.microsoft.com/office/drawing/2014/main" id="{5BB4309E-E02E-582F-D7BB-D772D263408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25083" y="2525670"/>
            <a:ext cx="467483" cy="467483"/>
          </a:xfrm>
          <a:prstGeom prst="rect">
            <a:avLst/>
          </a:prstGeom>
        </p:spPr>
      </p:pic>
      <p:pic>
        <p:nvPicPr>
          <p:cNvPr id="47" name="Graphic 46" descr="Checkmark with solid fill">
            <a:extLst>
              <a:ext uri="{FF2B5EF4-FFF2-40B4-BE49-F238E27FC236}">
                <a16:creationId xmlns:a16="http://schemas.microsoft.com/office/drawing/2014/main" id="{BD6137AB-4469-ED78-4145-9814D5BF663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85139" y="3871203"/>
            <a:ext cx="413635" cy="413635"/>
          </a:xfrm>
          <a:prstGeom prst="rect">
            <a:avLst/>
          </a:prstGeom>
        </p:spPr>
      </p:pic>
      <p:sp>
        <p:nvSpPr>
          <p:cNvPr id="36" name="Oval 35" descr="timeline markers">
            <a:extLst>
              <a:ext uri="{FF2B5EF4-FFF2-40B4-BE49-F238E27FC236}">
                <a16:creationId xmlns:a16="http://schemas.microsoft.com/office/drawing/2014/main" id="{E4CD25F4-033F-8613-8496-B1136B5FA21B}"/>
              </a:ext>
            </a:extLst>
          </p:cNvPr>
          <p:cNvSpPr/>
          <p:nvPr/>
        </p:nvSpPr>
        <p:spPr>
          <a:xfrm>
            <a:off x="2969341" y="1736625"/>
            <a:ext cx="135769" cy="135769"/>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52" name="Text Placeholder 31">
            <a:extLst>
              <a:ext uri="{FF2B5EF4-FFF2-40B4-BE49-F238E27FC236}">
                <a16:creationId xmlns:a16="http://schemas.microsoft.com/office/drawing/2014/main" id="{6BCD75C5-05F9-CC0A-788E-B6FC31D024AC}"/>
              </a:ext>
            </a:extLst>
          </p:cNvPr>
          <p:cNvSpPr txBox="1">
            <a:spLocks/>
          </p:cNvSpPr>
          <p:nvPr/>
        </p:nvSpPr>
        <p:spPr>
          <a:xfrm>
            <a:off x="255741" y="1945673"/>
            <a:ext cx="1425193" cy="3783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Pre-design &amp; Planning of a Project</a:t>
            </a:r>
          </a:p>
        </p:txBody>
      </p:sp>
      <p:sp>
        <p:nvSpPr>
          <p:cNvPr id="53" name="Text Placeholder 4">
            <a:extLst>
              <a:ext uri="{FF2B5EF4-FFF2-40B4-BE49-F238E27FC236}">
                <a16:creationId xmlns:a16="http://schemas.microsoft.com/office/drawing/2014/main" id="{84B19454-7185-B4CD-691B-CDFE8132C2D5}"/>
              </a:ext>
            </a:extLst>
          </p:cNvPr>
          <p:cNvSpPr txBox="1">
            <a:spLocks/>
          </p:cNvSpPr>
          <p:nvPr/>
        </p:nvSpPr>
        <p:spPr>
          <a:xfrm>
            <a:off x="6295904" y="3220284"/>
            <a:ext cx="1447626" cy="2347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Occupancy &amp; Operations</a:t>
            </a:r>
          </a:p>
        </p:txBody>
      </p:sp>
      <p:sp>
        <p:nvSpPr>
          <p:cNvPr id="54" name="Text Placeholder 27">
            <a:extLst>
              <a:ext uri="{FF2B5EF4-FFF2-40B4-BE49-F238E27FC236}">
                <a16:creationId xmlns:a16="http://schemas.microsoft.com/office/drawing/2014/main" id="{C570157E-80C2-DD76-4204-7C9290518658}"/>
              </a:ext>
            </a:extLst>
          </p:cNvPr>
          <p:cNvSpPr txBox="1">
            <a:spLocks/>
          </p:cNvSpPr>
          <p:nvPr/>
        </p:nvSpPr>
        <p:spPr>
          <a:xfrm>
            <a:off x="7292591" y="4529820"/>
            <a:ext cx="1718232" cy="2408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Performance Review &amp; WELL Recertification</a:t>
            </a:r>
          </a:p>
        </p:txBody>
      </p:sp>
      <p:sp>
        <p:nvSpPr>
          <p:cNvPr id="55" name="Oval 54" descr="timeline markers">
            <a:extLst>
              <a:ext uri="{FF2B5EF4-FFF2-40B4-BE49-F238E27FC236}">
                <a16:creationId xmlns:a16="http://schemas.microsoft.com/office/drawing/2014/main" id="{2F51BB9D-C50F-E60E-A7CF-B9F674B98A25}"/>
              </a:ext>
            </a:extLst>
          </p:cNvPr>
          <p:cNvSpPr/>
          <p:nvPr/>
        </p:nvSpPr>
        <p:spPr>
          <a:xfrm>
            <a:off x="5606632" y="1732636"/>
            <a:ext cx="135769" cy="135769"/>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56" name="Oval 55" descr="timeline markers">
            <a:extLst>
              <a:ext uri="{FF2B5EF4-FFF2-40B4-BE49-F238E27FC236}">
                <a16:creationId xmlns:a16="http://schemas.microsoft.com/office/drawing/2014/main" id="{69599F1C-379F-8C5E-0FCF-59A3764FAD99}"/>
              </a:ext>
            </a:extLst>
          </p:cNvPr>
          <p:cNvSpPr/>
          <p:nvPr/>
        </p:nvSpPr>
        <p:spPr>
          <a:xfrm>
            <a:off x="8404545" y="4326166"/>
            <a:ext cx="135769" cy="135769"/>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sp>
        <p:nvSpPr>
          <p:cNvPr id="57" name="Oval 56" descr="timeline markers">
            <a:extLst>
              <a:ext uri="{FF2B5EF4-FFF2-40B4-BE49-F238E27FC236}">
                <a16:creationId xmlns:a16="http://schemas.microsoft.com/office/drawing/2014/main" id="{A9503948-A342-50F7-F7D0-3515695F711C}"/>
              </a:ext>
            </a:extLst>
          </p:cNvPr>
          <p:cNvSpPr/>
          <p:nvPr/>
        </p:nvSpPr>
        <p:spPr>
          <a:xfrm>
            <a:off x="2729625" y="4335121"/>
            <a:ext cx="135769" cy="135769"/>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solidFill>
                  <a:srgbClr val="000000"/>
                </a:solidFill>
              </a:ln>
              <a:solidFill>
                <a:srgbClr val="FFFFFF"/>
              </a:solidFill>
              <a:effectLst/>
              <a:uLnTx/>
              <a:uFillTx/>
              <a:latin typeface="Avenir Next LT Pro Light"/>
              <a:ea typeface="+mn-ea"/>
              <a:cs typeface="+mn-cs"/>
            </a:endParaRPr>
          </a:p>
        </p:txBody>
      </p:sp>
      <p:grpSp>
        <p:nvGrpSpPr>
          <p:cNvPr id="61" name="Group 60">
            <a:extLst>
              <a:ext uri="{FF2B5EF4-FFF2-40B4-BE49-F238E27FC236}">
                <a16:creationId xmlns:a16="http://schemas.microsoft.com/office/drawing/2014/main" id="{DBF614C7-291A-E80B-8B8E-354EEE28CD30}"/>
              </a:ext>
            </a:extLst>
          </p:cNvPr>
          <p:cNvGrpSpPr/>
          <p:nvPr/>
        </p:nvGrpSpPr>
        <p:grpSpPr>
          <a:xfrm>
            <a:off x="5414332" y="3667151"/>
            <a:ext cx="511007" cy="545677"/>
            <a:chOff x="6781584" y="1158105"/>
            <a:chExt cx="511007" cy="545677"/>
          </a:xfrm>
        </p:grpSpPr>
        <p:sp>
          <p:nvSpPr>
            <p:cNvPr id="60" name="Oval 59">
              <a:extLst>
                <a:ext uri="{FF2B5EF4-FFF2-40B4-BE49-F238E27FC236}">
                  <a16:creationId xmlns:a16="http://schemas.microsoft.com/office/drawing/2014/main" id="{F1227E6D-A1A5-E175-9F87-3C175931C8AB}"/>
                </a:ext>
              </a:extLst>
            </p:cNvPr>
            <p:cNvSpPr/>
            <p:nvPr/>
          </p:nvSpPr>
          <p:spPr>
            <a:xfrm>
              <a:off x="6781584" y="1158105"/>
              <a:ext cx="511007" cy="5317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9" name="Picture 58">
              <a:extLst>
                <a:ext uri="{FF2B5EF4-FFF2-40B4-BE49-F238E27FC236}">
                  <a16:creationId xmlns:a16="http://schemas.microsoft.com/office/drawing/2014/main" id="{429E7FE8-3FA8-F216-5097-26E734313DA6}"/>
                </a:ext>
              </a:extLst>
            </p:cNvPr>
            <p:cNvPicPr>
              <a:picLocks noChangeAspect="1"/>
            </p:cNvPicPr>
            <p:nvPr/>
          </p:nvPicPr>
          <p:blipFill rotWithShape="1">
            <a:blip r:embed="rId15"/>
            <a:srcRect l="2838" r="54652"/>
            <a:stretch/>
          </p:blipFill>
          <p:spPr>
            <a:xfrm>
              <a:off x="6781584" y="1186859"/>
              <a:ext cx="481966" cy="516923"/>
            </a:xfrm>
            <a:prstGeom prst="rect">
              <a:avLst/>
            </a:prstGeom>
            <a:noFill/>
          </p:spPr>
        </p:pic>
      </p:grpSp>
      <p:grpSp>
        <p:nvGrpSpPr>
          <p:cNvPr id="62" name="Group 61">
            <a:extLst>
              <a:ext uri="{FF2B5EF4-FFF2-40B4-BE49-F238E27FC236}">
                <a16:creationId xmlns:a16="http://schemas.microsoft.com/office/drawing/2014/main" id="{5E856551-FDF6-E69D-E28F-DD936A179AE0}"/>
              </a:ext>
            </a:extLst>
          </p:cNvPr>
          <p:cNvGrpSpPr/>
          <p:nvPr/>
        </p:nvGrpSpPr>
        <p:grpSpPr>
          <a:xfrm>
            <a:off x="8167879" y="3696462"/>
            <a:ext cx="511007" cy="545677"/>
            <a:chOff x="6781584" y="1158105"/>
            <a:chExt cx="511007" cy="545677"/>
          </a:xfrm>
        </p:grpSpPr>
        <p:sp>
          <p:nvSpPr>
            <p:cNvPr id="63" name="Oval 62">
              <a:extLst>
                <a:ext uri="{FF2B5EF4-FFF2-40B4-BE49-F238E27FC236}">
                  <a16:creationId xmlns:a16="http://schemas.microsoft.com/office/drawing/2014/main" id="{9FD0F461-F405-4CED-85C6-28A32531B6D6}"/>
                </a:ext>
              </a:extLst>
            </p:cNvPr>
            <p:cNvSpPr/>
            <p:nvPr/>
          </p:nvSpPr>
          <p:spPr>
            <a:xfrm>
              <a:off x="6781584" y="1158105"/>
              <a:ext cx="511007" cy="5317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4" name="Picture 63">
              <a:extLst>
                <a:ext uri="{FF2B5EF4-FFF2-40B4-BE49-F238E27FC236}">
                  <a16:creationId xmlns:a16="http://schemas.microsoft.com/office/drawing/2014/main" id="{20339E7D-E576-7CA8-B959-9D4443E60256}"/>
                </a:ext>
              </a:extLst>
            </p:cNvPr>
            <p:cNvPicPr>
              <a:picLocks noChangeAspect="1"/>
            </p:cNvPicPr>
            <p:nvPr/>
          </p:nvPicPr>
          <p:blipFill rotWithShape="1">
            <a:blip r:embed="rId15"/>
            <a:srcRect l="2838" r="54652"/>
            <a:stretch/>
          </p:blipFill>
          <p:spPr>
            <a:xfrm>
              <a:off x="6781584" y="1186859"/>
              <a:ext cx="481966" cy="516923"/>
            </a:xfrm>
            <a:prstGeom prst="rect">
              <a:avLst/>
            </a:prstGeom>
            <a:noFill/>
          </p:spPr>
        </p:pic>
      </p:grpSp>
      <p:pic>
        <p:nvPicPr>
          <p:cNvPr id="68" name="Graphic 67" descr="Cycle with people with solid fill">
            <a:extLst>
              <a:ext uri="{FF2B5EF4-FFF2-40B4-BE49-F238E27FC236}">
                <a16:creationId xmlns:a16="http://schemas.microsoft.com/office/drawing/2014/main" id="{B26B969F-98C5-4C21-460D-F4611A7BAC8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20244" y="2318953"/>
            <a:ext cx="665046" cy="665046"/>
          </a:xfrm>
          <a:prstGeom prst="rect">
            <a:avLst/>
          </a:prstGeom>
        </p:spPr>
      </p:pic>
    </p:spTree>
    <p:custDataLst>
      <p:tags r:id="rId1"/>
    </p:custDataLst>
    <p:extLst>
      <p:ext uri="{BB962C8B-B14F-4D97-AF65-F5344CB8AC3E}">
        <p14:creationId xmlns:p14="http://schemas.microsoft.com/office/powerpoint/2010/main" val="3148187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0" presetClass="entr" presetSubtype="0"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500"/>
                                        <p:tgtEl>
                                          <p:spTgt spid="5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500"/>
                                        <p:tgtEl>
                                          <p:spTgt spid="40"/>
                                        </p:tgtEl>
                                      </p:cBhvr>
                                    </p:animEffect>
                                  </p:childTnLst>
                                </p:cTn>
                              </p:par>
                              <p:par>
                                <p:cTn id="90" presetID="10" presetClass="entr" presetSubtype="0" fill="hold"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500"/>
                                        <p:tgtEl>
                                          <p:spTgt spid="6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500"/>
                                        <p:tgtEl>
                                          <p:spTgt spid="5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fade">
                                      <p:cBhvr>
                                        <p:cTn id="103" dur="500"/>
                                        <p:tgtEl>
                                          <p:spTgt spid="56"/>
                                        </p:tgtEl>
                                      </p:cBhvr>
                                    </p:animEffect>
                                  </p:childTnLst>
                                </p:cTn>
                              </p:par>
                              <p:par>
                                <p:cTn id="104" presetID="10" presetClass="entr" presetSubtype="0" fill="hold" nodeType="withEffect">
                                  <p:stCondLst>
                                    <p:cond delay="0"/>
                                  </p:stCondLst>
                                  <p:childTnLst>
                                    <p:set>
                                      <p:cBhvr>
                                        <p:cTn id="105" dur="1" fill="hold">
                                          <p:stCondLst>
                                            <p:cond delay="0"/>
                                          </p:stCondLst>
                                        </p:cTn>
                                        <p:tgtEl>
                                          <p:spTgt spid="62"/>
                                        </p:tgtEl>
                                        <p:attrNameLst>
                                          <p:attrName>style.visibility</p:attrName>
                                        </p:attrNameLst>
                                      </p:cBhvr>
                                      <p:to>
                                        <p:strVal val="visible"/>
                                      </p:to>
                                    </p:set>
                                    <p:animEffect transition="in" filter="fade">
                                      <p:cBhvr>
                                        <p:cTn id="10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animBg="1"/>
      <p:bldP spid="35" grpId="0" animBg="1"/>
      <p:bldP spid="37" grpId="0" animBg="1"/>
      <p:bldP spid="38" grpId="0" animBg="1"/>
      <p:bldP spid="40" grpId="0" animBg="1"/>
      <p:bldP spid="41" grpId="0"/>
      <p:bldP spid="36" grpId="0" animBg="1"/>
      <p:bldP spid="52" grpId="0"/>
      <p:bldP spid="53" grpId="0"/>
      <p:bldP spid="54" grpId="0"/>
      <p:bldP spid="55" grpId="0" animBg="1"/>
      <p:bldP spid="56" grpId="0" animBg="1"/>
      <p:bldP spid="5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F2FD99-C7BA-416C-AE51-496EBA46132C}"/>
              </a:ext>
            </a:extLst>
          </p:cNvPr>
          <p:cNvSpPr/>
          <p:nvPr/>
        </p:nvSpPr>
        <p:spPr>
          <a:xfrm>
            <a:off x="0" y="0"/>
            <a:ext cx="9144000" cy="5143501"/>
          </a:xfrm>
          <a:prstGeom prst="rect">
            <a:avLst/>
          </a:prstGeom>
          <a:solidFill>
            <a:srgbClr val="679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 name="TextBox 1">
            <a:extLst>
              <a:ext uri="{FF2B5EF4-FFF2-40B4-BE49-F238E27FC236}">
                <a16:creationId xmlns:a16="http://schemas.microsoft.com/office/drawing/2014/main" id="{AC6CD4A7-3A4C-2144-D59D-68DDDCA5C1D9}"/>
              </a:ext>
            </a:extLst>
          </p:cNvPr>
          <p:cNvSpPr txBox="1"/>
          <p:nvPr/>
        </p:nvSpPr>
        <p:spPr>
          <a:xfrm>
            <a:off x="363041" y="406449"/>
            <a:ext cx="8344541" cy="461665"/>
          </a:xfrm>
          <a:prstGeom prst="rect">
            <a:avLst/>
          </a:prstGeom>
          <a:noFill/>
        </p:spPr>
        <p:txBody>
          <a:bodyPr wrap="square" rtlCol="0">
            <a:spAutoFit/>
          </a:bodyPr>
          <a:lstStyle/>
          <a:p>
            <a:r>
              <a:rPr lang="en-US" sz="2400" b="1" i="1" dirty="0">
                <a:solidFill>
                  <a:schemeClr val="bg1"/>
                </a:solidFill>
                <a:latin typeface="Roboto Black" pitchFamily="2" charset="0"/>
                <a:ea typeface="Roboto Black" pitchFamily="2" charset="0"/>
              </a:rPr>
              <a:t>CONCLUSION – 3 Key Aspects of WELL</a:t>
            </a:r>
            <a:endParaRPr lang="en-US" sz="2400" b="1" i="1" dirty="0">
              <a:solidFill>
                <a:schemeClr val="bg1"/>
              </a:solidFill>
              <a:latin typeface="Roboto Black" pitchFamily="2" charset="0"/>
              <a:ea typeface="Roboto Black" pitchFamily="2" charset="0"/>
              <a:sym typeface="Roboto"/>
            </a:endParaRPr>
          </a:p>
        </p:txBody>
      </p:sp>
      <p:sp>
        <p:nvSpPr>
          <p:cNvPr id="3" name="Half Frame 2">
            <a:extLst>
              <a:ext uri="{FF2B5EF4-FFF2-40B4-BE49-F238E27FC236}">
                <a16:creationId xmlns:a16="http://schemas.microsoft.com/office/drawing/2014/main" id="{342FB57C-BD52-50B9-206E-E6079E258CA6}"/>
              </a:ext>
            </a:extLst>
          </p:cNvPr>
          <p:cNvSpPr/>
          <p:nvPr/>
        </p:nvSpPr>
        <p:spPr>
          <a:xfrm>
            <a:off x="187402" y="246400"/>
            <a:ext cx="904875" cy="904875"/>
          </a:xfrm>
          <a:prstGeom prst="halfFrame">
            <a:avLst>
              <a:gd name="adj1" fmla="val 12451"/>
              <a:gd name="adj2" fmla="val 150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B617789F-85EA-8FC5-13CE-2E5F4E4BD215}"/>
              </a:ext>
            </a:extLst>
          </p:cNvPr>
          <p:cNvSpPr/>
          <p:nvPr/>
        </p:nvSpPr>
        <p:spPr>
          <a:xfrm>
            <a:off x="3288402" y="1818174"/>
            <a:ext cx="2567195" cy="2556163"/>
          </a:xfrm>
          <a:prstGeom prst="ellipse">
            <a:avLst/>
          </a:prstGeom>
          <a:noFill/>
          <a:ln w="190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a:extLst>
              <a:ext uri="{FF2B5EF4-FFF2-40B4-BE49-F238E27FC236}">
                <a16:creationId xmlns:a16="http://schemas.microsoft.com/office/drawing/2014/main" id="{57F7824B-1DED-4099-6CC6-6AF1C39BE222}"/>
              </a:ext>
            </a:extLst>
          </p:cNvPr>
          <p:cNvSpPr/>
          <p:nvPr/>
        </p:nvSpPr>
        <p:spPr>
          <a:xfrm>
            <a:off x="187402" y="1818174"/>
            <a:ext cx="2567195" cy="2556163"/>
          </a:xfrm>
          <a:prstGeom prst="ellipse">
            <a:avLst/>
          </a:prstGeom>
          <a:noFill/>
          <a:ln w="190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id="{6B8FCF13-BC15-EF21-4EA0-61B448E5F7D7}"/>
              </a:ext>
            </a:extLst>
          </p:cNvPr>
          <p:cNvSpPr/>
          <p:nvPr/>
        </p:nvSpPr>
        <p:spPr>
          <a:xfrm>
            <a:off x="6371038" y="1818174"/>
            <a:ext cx="2567195" cy="2556163"/>
          </a:xfrm>
          <a:prstGeom prst="ellipse">
            <a:avLst/>
          </a:prstGeom>
          <a:noFill/>
          <a:ln w="190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Text Placeholder 31">
            <a:extLst>
              <a:ext uri="{FF2B5EF4-FFF2-40B4-BE49-F238E27FC236}">
                <a16:creationId xmlns:a16="http://schemas.microsoft.com/office/drawing/2014/main" id="{FBA1C98C-2F70-F7C3-6EC2-9104F6D7BCFE}"/>
              </a:ext>
            </a:extLst>
          </p:cNvPr>
          <p:cNvSpPr txBox="1">
            <a:spLocks/>
          </p:cNvSpPr>
          <p:nvPr/>
        </p:nvSpPr>
        <p:spPr>
          <a:xfrm>
            <a:off x="444364" y="2790658"/>
            <a:ext cx="2053270" cy="1251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dirty="0">
                <a:solidFill>
                  <a:schemeClr val="bg1"/>
                </a:solidFill>
              </a:rPr>
              <a:t>Interdisciplinary Collaboration</a:t>
            </a:r>
          </a:p>
        </p:txBody>
      </p:sp>
      <p:sp>
        <p:nvSpPr>
          <p:cNvPr id="10" name="Text Placeholder 31">
            <a:extLst>
              <a:ext uri="{FF2B5EF4-FFF2-40B4-BE49-F238E27FC236}">
                <a16:creationId xmlns:a16="http://schemas.microsoft.com/office/drawing/2014/main" id="{8BEF173C-8A78-66BC-2BC5-8D7585634AC4}"/>
              </a:ext>
            </a:extLst>
          </p:cNvPr>
          <p:cNvSpPr txBox="1">
            <a:spLocks/>
          </p:cNvSpPr>
          <p:nvPr/>
        </p:nvSpPr>
        <p:spPr>
          <a:xfrm>
            <a:off x="3545364" y="2790657"/>
            <a:ext cx="2053270" cy="1251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dirty="0">
                <a:solidFill>
                  <a:schemeClr val="bg1"/>
                </a:solidFill>
              </a:rPr>
              <a:t>Human-Centered Design</a:t>
            </a:r>
          </a:p>
        </p:txBody>
      </p:sp>
      <p:sp>
        <p:nvSpPr>
          <p:cNvPr id="12" name="Text Placeholder 31">
            <a:extLst>
              <a:ext uri="{FF2B5EF4-FFF2-40B4-BE49-F238E27FC236}">
                <a16:creationId xmlns:a16="http://schemas.microsoft.com/office/drawing/2014/main" id="{85FFCE7E-5FF3-B2B6-79D8-144E4C390F55}"/>
              </a:ext>
            </a:extLst>
          </p:cNvPr>
          <p:cNvSpPr txBox="1">
            <a:spLocks/>
          </p:cNvSpPr>
          <p:nvPr/>
        </p:nvSpPr>
        <p:spPr>
          <a:xfrm>
            <a:off x="6678910" y="2790656"/>
            <a:ext cx="2053270" cy="1251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b="1" dirty="0">
                <a:solidFill>
                  <a:schemeClr val="bg1"/>
                </a:solidFill>
              </a:rPr>
              <a:t>Performance-Based Approach</a:t>
            </a:r>
          </a:p>
        </p:txBody>
      </p:sp>
    </p:spTree>
    <p:custDataLst>
      <p:tags r:id="rId1"/>
    </p:custDataLst>
    <p:extLst>
      <p:ext uri="{BB962C8B-B14F-4D97-AF65-F5344CB8AC3E}">
        <p14:creationId xmlns:p14="http://schemas.microsoft.com/office/powerpoint/2010/main" val="24508402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1" presetClass="entr" presetSubtype="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p:bldP spid="10" grpId="0"/>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F2FD99-C7BA-416C-AE51-496EBA46132C}"/>
              </a:ext>
            </a:extLst>
          </p:cNvPr>
          <p:cNvSpPr/>
          <p:nvPr/>
        </p:nvSpPr>
        <p:spPr>
          <a:xfrm>
            <a:off x="0" y="0"/>
            <a:ext cx="9144000" cy="5143501"/>
          </a:xfrm>
          <a:prstGeom prst="rect">
            <a:avLst/>
          </a:prstGeom>
          <a:solidFill>
            <a:srgbClr val="679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 name="TextBox 1">
            <a:extLst>
              <a:ext uri="{FF2B5EF4-FFF2-40B4-BE49-F238E27FC236}">
                <a16:creationId xmlns:a16="http://schemas.microsoft.com/office/drawing/2014/main" id="{B174CCD8-9BFC-AD2B-7437-802E4F90AC8C}"/>
              </a:ext>
            </a:extLst>
          </p:cNvPr>
          <p:cNvSpPr txBox="1"/>
          <p:nvPr/>
        </p:nvSpPr>
        <p:spPr>
          <a:xfrm>
            <a:off x="363041" y="406449"/>
            <a:ext cx="8001641" cy="461665"/>
          </a:xfrm>
          <a:prstGeom prst="rect">
            <a:avLst/>
          </a:prstGeom>
          <a:noFill/>
        </p:spPr>
        <p:txBody>
          <a:bodyPr wrap="square" rtlCol="0">
            <a:spAutoFit/>
          </a:bodyPr>
          <a:lstStyle/>
          <a:p>
            <a:r>
              <a:rPr lang="en-US" sz="2400" b="1" i="1" dirty="0">
                <a:solidFill>
                  <a:schemeClr val="bg1"/>
                </a:solidFill>
                <a:latin typeface="Roboto Black" pitchFamily="2" charset="0"/>
                <a:ea typeface="Roboto Black" pitchFamily="2" charset="0"/>
              </a:rPr>
              <a:t>CONCLUSION – Embracing the Potential of WELL v2</a:t>
            </a:r>
            <a:endParaRPr lang="en-US" sz="2400" b="1" i="1" dirty="0">
              <a:solidFill>
                <a:schemeClr val="bg1"/>
              </a:solidFill>
              <a:latin typeface="Roboto Black" pitchFamily="2" charset="0"/>
              <a:ea typeface="Roboto Black" pitchFamily="2" charset="0"/>
              <a:sym typeface="Roboto"/>
            </a:endParaRPr>
          </a:p>
        </p:txBody>
      </p:sp>
      <p:sp>
        <p:nvSpPr>
          <p:cNvPr id="3" name="Half Frame 2">
            <a:extLst>
              <a:ext uri="{FF2B5EF4-FFF2-40B4-BE49-F238E27FC236}">
                <a16:creationId xmlns:a16="http://schemas.microsoft.com/office/drawing/2014/main" id="{FAE4F83F-67E1-9561-CD59-8ABCBEAA43E3}"/>
              </a:ext>
            </a:extLst>
          </p:cNvPr>
          <p:cNvSpPr/>
          <p:nvPr/>
        </p:nvSpPr>
        <p:spPr>
          <a:xfrm>
            <a:off x="187402" y="246400"/>
            <a:ext cx="904875" cy="904875"/>
          </a:xfrm>
          <a:prstGeom prst="halfFrame">
            <a:avLst>
              <a:gd name="adj1" fmla="val 12451"/>
              <a:gd name="adj2" fmla="val 150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 Placeholder 31">
            <a:extLst>
              <a:ext uri="{FF2B5EF4-FFF2-40B4-BE49-F238E27FC236}">
                <a16:creationId xmlns:a16="http://schemas.microsoft.com/office/drawing/2014/main" id="{35D535D6-75A7-5B12-BD48-CCD16FA09B93}"/>
              </a:ext>
            </a:extLst>
          </p:cNvPr>
          <p:cNvSpPr txBox="1">
            <a:spLocks/>
          </p:cNvSpPr>
          <p:nvPr/>
        </p:nvSpPr>
        <p:spPr>
          <a:xfrm>
            <a:off x="288152" y="2404079"/>
            <a:ext cx="2361181" cy="1251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000" b="1" dirty="0">
                <a:solidFill>
                  <a:schemeClr val="bg1"/>
                </a:solidFill>
              </a:rPr>
              <a:t>Flexibility and Global Applicability</a:t>
            </a:r>
          </a:p>
        </p:txBody>
      </p:sp>
      <p:sp>
        <p:nvSpPr>
          <p:cNvPr id="9" name="Text Placeholder 31">
            <a:extLst>
              <a:ext uri="{FF2B5EF4-FFF2-40B4-BE49-F238E27FC236}">
                <a16:creationId xmlns:a16="http://schemas.microsoft.com/office/drawing/2014/main" id="{DFBEBE85-CD78-129A-5507-7C3A649B5027}"/>
              </a:ext>
            </a:extLst>
          </p:cNvPr>
          <p:cNvSpPr txBox="1">
            <a:spLocks/>
          </p:cNvSpPr>
          <p:nvPr/>
        </p:nvSpPr>
        <p:spPr>
          <a:xfrm>
            <a:off x="3511517" y="2399580"/>
            <a:ext cx="2053270" cy="1251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000" b="1" dirty="0">
                <a:solidFill>
                  <a:schemeClr val="bg1"/>
                </a:solidFill>
              </a:rPr>
              <a:t>Latest Research and Expertise</a:t>
            </a:r>
          </a:p>
        </p:txBody>
      </p:sp>
      <p:sp>
        <p:nvSpPr>
          <p:cNvPr id="10" name="Text Placeholder 31">
            <a:extLst>
              <a:ext uri="{FF2B5EF4-FFF2-40B4-BE49-F238E27FC236}">
                <a16:creationId xmlns:a16="http://schemas.microsoft.com/office/drawing/2014/main" id="{755DB890-B0ED-16BA-55AE-5469F1EC6D85}"/>
              </a:ext>
            </a:extLst>
          </p:cNvPr>
          <p:cNvSpPr txBox="1">
            <a:spLocks/>
          </p:cNvSpPr>
          <p:nvPr/>
        </p:nvSpPr>
        <p:spPr>
          <a:xfrm>
            <a:off x="6573978" y="2399580"/>
            <a:ext cx="2053270" cy="1251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000" b="1" dirty="0">
                <a:solidFill>
                  <a:schemeClr val="bg1"/>
                </a:solidFill>
              </a:rPr>
              <a:t>Positive Impact on Occupants</a:t>
            </a:r>
          </a:p>
        </p:txBody>
      </p:sp>
      <p:pic>
        <p:nvPicPr>
          <p:cNvPr id="15" name="Graphic 14" descr="Add with solid fill">
            <a:extLst>
              <a:ext uri="{FF2B5EF4-FFF2-40B4-BE49-F238E27FC236}">
                <a16:creationId xmlns:a16="http://schemas.microsoft.com/office/drawing/2014/main" id="{65BF2D7C-6C00-87C5-2ACC-A343298750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0321" y="2710395"/>
            <a:ext cx="461665" cy="461665"/>
          </a:xfrm>
          <a:prstGeom prst="rect">
            <a:avLst/>
          </a:prstGeom>
        </p:spPr>
      </p:pic>
      <p:pic>
        <p:nvPicPr>
          <p:cNvPr id="16" name="Graphic 15" descr="Add with solid fill">
            <a:extLst>
              <a:ext uri="{FF2B5EF4-FFF2-40B4-BE49-F238E27FC236}">
                <a16:creationId xmlns:a16="http://schemas.microsoft.com/office/drawing/2014/main" id="{DD6A290C-70E7-BE66-AD6D-2A5F458AE3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1957" y="2710394"/>
            <a:ext cx="461665" cy="461665"/>
          </a:xfrm>
          <a:prstGeom prst="rect">
            <a:avLst/>
          </a:prstGeom>
        </p:spPr>
      </p:pic>
    </p:spTree>
    <p:custDataLst>
      <p:tags r:id="rId1"/>
    </p:custDataLst>
    <p:extLst>
      <p:ext uri="{BB962C8B-B14F-4D97-AF65-F5344CB8AC3E}">
        <p14:creationId xmlns:p14="http://schemas.microsoft.com/office/powerpoint/2010/main" val="40399847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6B151E-343E-F0F3-7ECD-9997A1E73657}"/>
              </a:ext>
            </a:extLst>
          </p:cNvPr>
          <p:cNvPicPr>
            <a:picLocks noChangeAspect="1"/>
          </p:cNvPicPr>
          <p:nvPr/>
        </p:nvPicPr>
        <p:blipFill>
          <a:blip r:embed="rId4"/>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424682650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E3AC45-0D17-41CA-B93E-06FAB7BA4632}"/>
              </a:ext>
            </a:extLst>
          </p:cNvPr>
          <p:cNvPicPr>
            <a:picLocks noGrp="1" noChangeAspect="1"/>
          </p:cNvPicPr>
          <p:nvPr>
            <p:ph idx="1"/>
          </p:nvPr>
        </p:nvPicPr>
        <p:blipFill rotWithShape="1">
          <a:blip r:embed="rId4"/>
          <a:srcRect t="2222" r="2" b="14738"/>
          <a:stretch/>
        </p:blipFill>
        <p:spPr>
          <a:xfrm>
            <a:off x="241300" y="306173"/>
            <a:ext cx="8661401" cy="4225668"/>
          </a:xfrm>
          <a:prstGeom prst="rect">
            <a:avLst/>
          </a:prstGeom>
        </p:spPr>
      </p:pic>
      <p:sp>
        <p:nvSpPr>
          <p:cNvPr id="2" name="Rectangle 1">
            <a:extLst>
              <a:ext uri="{FF2B5EF4-FFF2-40B4-BE49-F238E27FC236}">
                <a16:creationId xmlns:a16="http://schemas.microsoft.com/office/drawing/2014/main" id="{B025E4DD-05C8-C85B-0577-54F0AF6C41F0}"/>
              </a:ext>
            </a:extLst>
          </p:cNvPr>
          <p:cNvSpPr/>
          <p:nvPr/>
        </p:nvSpPr>
        <p:spPr>
          <a:xfrm>
            <a:off x="2882214" y="2669061"/>
            <a:ext cx="3160241" cy="278027"/>
          </a:xfrm>
          <a:prstGeom prst="rect">
            <a:avLst/>
          </a:prstGeom>
          <a:solidFill>
            <a:srgbClr val="EB8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r>
              <a:rPr lang="en-US" sz="1350" i="1" dirty="0">
                <a:solidFill>
                  <a:prstClr val="white"/>
                </a:solidFill>
                <a:latin typeface="Calibri"/>
              </a:rPr>
              <a:t>More than 400 courses to choose from</a:t>
            </a:r>
          </a:p>
        </p:txBody>
      </p:sp>
    </p:spTree>
    <p:custDataLst>
      <p:tags r:id="rId1"/>
    </p:custDataLst>
    <p:extLst>
      <p:ext uri="{BB962C8B-B14F-4D97-AF65-F5344CB8AC3E}">
        <p14:creationId xmlns:p14="http://schemas.microsoft.com/office/powerpoint/2010/main" val="1509749394"/>
      </p:ext>
    </p:extLst>
  </p:cSld>
  <p:clrMapOvr>
    <a:masterClrMapping/>
  </p:clrMapOvr>
  <mc:AlternateContent xmlns:mc="http://schemas.openxmlformats.org/markup-compatibility/2006">
    <mc:Choice xmlns:p14="http://schemas.microsoft.com/office/powerpoint/2010/main" Requires="p14">
      <p:transition spd="slow" p14:dur="1600" advTm="5923">
        <p14:prism isContent="1" isInverted="1"/>
      </p:transition>
    </mc:Choice>
    <mc:Fallback>
      <p:transition spd="slow" advTm="5923">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sky, outdoor, building&#10;&#10;Description automatically generated">
            <a:extLst>
              <a:ext uri="{FF2B5EF4-FFF2-40B4-BE49-F238E27FC236}">
                <a16:creationId xmlns:a16="http://schemas.microsoft.com/office/drawing/2014/main" id="{DA55F0FE-D165-41FC-BC16-96DF8BBD597C}"/>
              </a:ext>
            </a:extLst>
          </p:cNvPr>
          <p:cNvPicPr>
            <a:picLocks noGrp="1" noChangeAspect="1"/>
          </p:cNvPicPr>
          <p:nvPr>
            <p:ph type="pic" sz="quarter" idx="10"/>
          </p:nvPr>
        </p:nvPicPr>
        <p:blipFill>
          <a:blip r:embed="rId4"/>
          <a:stretch>
            <a:fillRect/>
          </a:stretch>
        </p:blipFill>
        <p:spPr>
          <a:xfrm>
            <a:off x="0" y="0"/>
            <a:ext cx="9144000" cy="5143500"/>
          </a:xfrm>
        </p:spPr>
      </p:pic>
      <p:sp>
        <p:nvSpPr>
          <p:cNvPr id="7" name="Rectangle 6">
            <a:extLst>
              <a:ext uri="{FF2B5EF4-FFF2-40B4-BE49-F238E27FC236}">
                <a16:creationId xmlns:a16="http://schemas.microsoft.com/office/drawing/2014/main" id="{7D2CB491-62DE-4433-8512-F16F3F9F7E23}"/>
              </a:ext>
            </a:extLst>
          </p:cNvPr>
          <p:cNvSpPr/>
          <p:nvPr/>
        </p:nvSpPr>
        <p:spPr>
          <a:xfrm>
            <a:off x="0" y="176737"/>
            <a:ext cx="9144000" cy="3810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buFont typeface="Arial" pitchFamily="34" charset="0"/>
              <a:buChar char="•"/>
            </a:pPr>
            <a:r>
              <a:rPr lang="en-US" sz="1000" dirty="0"/>
              <a:t>https://oneheddonstreet.com/#features</a:t>
            </a:r>
          </a:p>
          <a:p>
            <a:pPr>
              <a:lnSpc>
                <a:spcPct val="200000"/>
              </a:lnSpc>
              <a:buFont typeface="Arial" pitchFamily="34" charset="0"/>
              <a:buChar char="•"/>
            </a:pPr>
            <a:r>
              <a:rPr lang="en-US" sz="1000" dirty="0"/>
              <a:t>https://barrgazetas.com/projects/one-heddon-street</a:t>
            </a:r>
          </a:p>
          <a:p>
            <a:pPr>
              <a:lnSpc>
                <a:spcPct val="200000"/>
              </a:lnSpc>
              <a:buFont typeface="Arial" pitchFamily="34" charset="0"/>
              <a:buChar char="•"/>
            </a:pPr>
            <a:r>
              <a:rPr lang="en-US" sz="1000" dirty="0"/>
              <a:t>https://www.betterbuildingspartnership.co.uk/world-first-wellbeing-crown-estate%E2%80%99s-one-heddon-street</a:t>
            </a:r>
          </a:p>
          <a:p>
            <a:pPr>
              <a:lnSpc>
                <a:spcPct val="200000"/>
              </a:lnSpc>
              <a:buFont typeface="Arial" pitchFamily="34" charset="0"/>
              <a:buChar char="•"/>
            </a:pPr>
            <a:r>
              <a:rPr lang="en-US" sz="1000" dirty="0"/>
              <a:t>https://www.betterbuildingspartnership.co.uk/crown-estates-one-heddon-street-achieves-platinum-well-certification</a:t>
            </a:r>
          </a:p>
          <a:p>
            <a:pPr>
              <a:lnSpc>
                <a:spcPct val="200000"/>
              </a:lnSpc>
              <a:buFont typeface="Arial" pitchFamily="34" charset="0"/>
              <a:buChar char="•"/>
            </a:pPr>
            <a:r>
              <a:rPr lang="en-US" sz="1000" dirty="0"/>
              <a:t>https://www.architonic.com/en/project/aram-one-heddon-street/20165131</a:t>
            </a:r>
          </a:p>
          <a:p>
            <a:pPr>
              <a:lnSpc>
                <a:spcPct val="200000"/>
              </a:lnSpc>
              <a:buFont typeface="Arial" pitchFamily="34" charset="0"/>
              <a:buChar char="•"/>
            </a:pPr>
            <a:r>
              <a:rPr lang="en-US" sz="1000" dirty="0"/>
              <a:t>https://archello.com/project/one-heddon-street</a:t>
            </a:r>
          </a:p>
          <a:p>
            <a:pPr>
              <a:lnSpc>
                <a:spcPct val="200000"/>
              </a:lnSpc>
              <a:buFont typeface="Arial" pitchFamily="34" charset="0"/>
              <a:buChar char="•"/>
            </a:pPr>
            <a:r>
              <a:rPr lang="en-US" sz="1000" dirty="0"/>
              <a:t>https://radiiplanetgroup.com/en/planet/projects/one-heddon-street/</a:t>
            </a:r>
          </a:p>
        </p:txBody>
      </p:sp>
      <p:sp>
        <p:nvSpPr>
          <p:cNvPr id="14" name="Rounded Rectangle 4">
            <a:hlinkClick r:id="rId5"/>
            <a:extLst>
              <a:ext uri="{FF2B5EF4-FFF2-40B4-BE49-F238E27FC236}">
                <a16:creationId xmlns:a16="http://schemas.microsoft.com/office/drawing/2014/main" id="{7C76DF24-C5E6-4998-8DF5-BF911E222B12}"/>
              </a:ext>
            </a:extLst>
          </p:cNvPr>
          <p:cNvSpPr/>
          <p:nvPr/>
        </p:nvSpPr>
        <p:spPr>
          <a:xfrm>
            <a:off x="1971674" y="4163473"/>
            <a:ext cx="5200650" cy="514350"/>
          </a:xfrm>
          <a:prstGeom prst="roundRect">
            <a:avLst/>
          </a:prstGeom>
          <a:solidFill>
            <a:srgbClr val="99C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b="1" dirty="0">
                <a:solidFill>
                  <a:srgbClr val="FFFFFF"/>
                </a:solidFill>
                <a:latin typeface="Arial Nova Cond"/>
              </a:rPr>
              <a:t>Course Resources</a:t>
            </a:r>
            <a:endParaRPr kumimoji="0" lang="en-US" sz="1500" b="1" i="0" u="none" strike="noStrike" kern="1200" cap="none" spc="0" normalizeH="0" baseline="0" noProof="0" dirty="0">
              <a:ln>
                <a:noFill/>
              </a:ln>
              <a:solidFill>
                <a:srgbClr val="FFFFFF"/>
              </a:solidFill>
              <a:effectLst/>
              <a:uLnTx/>
              <a:uFillTx/>
              <a:latin typeface="Arial Nova Cond"/>
              <a:ea typeface="+mn-ea"/>
              <a:cs typeface="+mn-cs"/>
            </a:endParaRPr>
          </a:p>
        </p:txBody>
      </p:sp>
      <p:sp>
        <p:nvSpPr>
          <p:cNvPr id="5" name="TextBox 4">
            <a:extLst>
              <a:ext uri="{FF2B5EF4-FFF2-40B4-BE49-F238E27FC236}">
                <a16:creationId xmlns:a16="http://schemas.microsoft.com/office/drawing/2014/main" id="{B8B5E21F-2D80-4254-86DF-A0C58679870D}"/>
              </a:ext>
            </a:extLst>
          </p:cNvPr>
          <p:cNvSpPr txBox="1"/>
          <p:nvPr/>
        </p:nvSpPr>
        <p:spPr>
          <a:xfrm>
            <a:off x="0" y="4866501"/>
            <a:ext cx="3783408" cy="230832"/>
          </a:xfrm>
          <a:prstGeom prst="rect">
            <a:avLst/>
          </a:prstGeom>
          <a:solidFill>
            <a:srgbClr val="99CB38">
              <a:alpha val="60000"/>
            </a:srgbClr>
          </a:solidFill>
        </p:spPr>
        <p:txBody>
          <a:bodyPr wrap="none" rtlCol="0">
            <a:spAutoFit/>
          </a:bodyPr>
          <a:lstStyle/>
          <a:p>
            <a:r>
              <a:rPr lang="en-US" sz="900" i="1" dirty="0">
                <a:solidFill>
                  <a:schemeClr val="bg1"/>
                </a:solidFill>
              </a:rPr>
              <a:t>Image Source: https://archello.com/story/63461/attachments/photos-videos</a:t>
            </a:r>
          </a:p>
        </p:txBody>
      </p:sp>
    </p:spTree>
    <p:custDataLst>
      <p:tags r:id="rId1"/>
    </p:custDataLst>
    <p:extLst>
      <p:ext uri="{BB962C8B-B14F-4D97-AF65-F5344CB8AC3E}">
        <p14:creationId xmlns:p14="http://schemas.microsoft.com/office/powerpoint/2010/main" val="2803238398"/>
      </p:ext>
    </p:extLst>
  </p:cSld>
  <p:clrMapOvr>
    <a:masterClrMapping/>
  </p:clrMapOvr>
  <mc:AlternateContent xmlns:mc="http://schemas.openxmlformats.org/markup-compatibility/2006">
    <mc:Choice xmlns:p14="http://schemas.microsoft.com/office/powerpoint/2010/main" Requires="p14">
      <p:transition spd="med" p14:dur="700" advClick="0" advTm="11333">
        <p:fade/>
      </p:transition>
    </mc:Choice>
    <mc:Fallback>
      <p:transition spd="med" advClick="0" advTm="11333">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bstract of grey curved waves">
            <a:extLst>
              <a:ext uri="{FF2B5EF4-FFF2-40B4-BE49-F238E27FC236}">
                <a16:creationId xmlns:a16="http://schemas.microsoft.com/office/drawing/2014/main" id="{E56606E1-4BF9-4555-1656-CAC8D7D7BBE2}"/>
              </a:ext>
            </a:extLst>
          </p:cNvPr>
          <p:cNvPicPr>
            <a:picLocks noChangeAspect="1"/>
          </p:cNvPicPr>
          <p:nvPr/>
        </p:nvPicPr>
        <p:blipFill>
          <a:blip r:embed="rId4" cstate="print">
            <a:alphaModFix amt="8000"/>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 y="0"/>
            <a:ext cx="9143999" cy="5143500"/>
          </a:xfrm>
          <a:prstGeom prst="rect">
            <a:avLst/>
          </a:prstGeom>
          <a:noFill/>
        </p:spPr>
      </p:pic>
      <p:pic>
        <p:nvPicPr>
          <p:cNvPr id="5" name="Picture 4">
            <a:extLst>
              <a:ext uri="{FF2B5EF4-FFF2-40B4-BE49-F238E27FC236}">
                <a16:creationId xmlns:a16="http://schemas.microsoft.com/office/drawing/2014/main" id="{8934B9BD-CBD4-13E7-6078-89C8AE3C9F70}"/>
              </a:ext>
            </a:extLst>
          </p:cNvPr>
          <p:cNvPicPr>
            <a:picLocks noChangeAspect="1"/>
          </p:cNvPicPr>
          <p:nvPr/>
        </p:nvPicPr>
        <p:blipFill>
          <a:blip r:embed="rId6"/>
          <a:stretch>
            <a:fillRect/>
          </a:stretch>
        </p:blipFill>
        <p:spPr>
          <a:xfrm>
            <a:off x="0" y="587476"/>
            <a:ext cx="9144000" cy="3968549"/>
          </a:xfrm>
          <a:prstGeom prst="rect">
            <a:avLst/>
          </a:prstGeom>
        </p:spPr>
      </p:pic>
    </p:spTree>
    <p:custDataLst>
      <p:tags r:id="rId1"/>
    </p:custDataLst>
    <p:extLst>
      <p:ext uri="{BB962C8B-B14F-4D97-AF65-F5344CB8AC3E}">
        <p14:creationId xmlns:p14="http://schemas.microsoft.com/office/powerpoint/2010/main" val="35470247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4900" y="3573028"/>
            <a:ext cx="2009196" cy="1128080"/>
          </a:xfrm>
          <a:prstGeom prst="rect">
            <a:avLst/>
          </a:prstGeom>
          <a:ln w="12700">
            <a:solidFill>
              <a:srgbClr val="FD5613"/>
            </a:solidFill>
          </a:ln>
        </p:spPr>
      </p:pic>
      <p:pic>
        <p:nvPicPr>
          <p:cNvPr id="22" name="Picture 21" descr="Modern home interior of living room with glass wall"/>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513658" y="3573028"/>
            <a:ext cx="2011313" cy="1145715"/>
          </a:xfrm>
          <a:prstGeom prst="rect">
            <a:avLst/>
          </a:prstGeom>
          <a:ln w="12700">
            <a:solidFill>
              <a:srgbClr val="FD5613"/>
            </a:solidFill>
          </a:ln>
        </p:spPr>
      </p:pic>
      <p:sp>
        <p:nvSpPr>
          <p:cNvPr id="2" name="Title 1"/>
          <p:cNvSpPr>
            <a:spLocks noGrp="1"/>
          </p:cNvSpPr>
          <p:nvPr>
            <p:ph type="title"/>
          </p:nvPr>
        </p:nvSpPr>
        <p:spPr/>
        <p:txBody>
          <a:bodyPr anchor="ctr">
            <a:normAutofit fontScale="90000"/>
          </a:bodyPr>
          <a:lstStyle/>
          <a:p>
            <a:pPr algn="ctr"/>
            <a:r>
              <a:rPr lang="en-US" i="1" dirty="0">
                <a:latin typeface="Playlist" pitchFamily="2" charset="0"/>
              </a:rPr>
              <a:t>Explore More WELL Courses</a:t>
            </a:r>
            <a:r>
              <a:rPr lang="en-US" dirty="0">
                <a:latin typeface="Playlist" pitchFamily="2" charset="0"/>
              </a:rPr>
              <a:t> </a:t>
            </a:r>
            <a:r>
              <a:rPr lang="en-US" i="1" dirty="0">
                <a:latin typeface="Playlist" pitchFamily="2" charset="0"/>
              </a:rPr>
              <a:t>From </a:t>
            </a:r>
            <a:r>
              <a:rPr lang="en-US" dirty="0">
                <a:latin typeface="Playlist" pitchFamily="2" charset="0"/>
              </a:rPr>
              <a:t>GBRIonline.org</a:t>
            </a:r>
          </a:p>
        </p:txBody>
      </p:sp>
      <p:sp>
        <p:nvSpPr>
          <p:cNvPr id="6" name="TextBox 5"/>
          <p:cNvSpPr txBox="1"/>
          <p:nvPr/>
        </p:nvSpPr>
        <p:spPr>
          <a:xfrm>
            <a:off x="4741333" y="1058043"/>
            <a:ext cx="4131734" cy="369332"/>
          </a:xfrm>
          <a:prstGeom prst="rect">
            <a:avLst/>
          </a:prstGeom>
          <a:noFill/>
        </p:spPr>
        <p:txBody>
          <a:bodyPr wrap="square" lIns="0" tIns="0" rIns="0" bIns="0" rtlCol="0">
            <a:spAutoFit/>
          </a:bodyPr>
          <a:lstStyle/>
          <a:p>
            <a:pPr algn="ctr" defTabSz="685766">
              <a:defRPr/>
            </a:pPr>
            <a:r>
              <a:rPr lang="en-US" sz="1200" i="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WELLopedia</a:t>
            </a: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 v2: The ins and outs of the WELL Building Standard v2</a:t>
            </a:r>
          </a:p>
        </p:txBody>
      </p:sp>
      <p:sp>
        <p:nvSpPr>
          <p:cNvPr id="7" name="TextBox 6"/>
          <p:cNvSpPr txBox="1"/>
          <p:nvPr/>
        </p:nvSpPr>
        <p:spPr>
          <a:xfrm>
            <a:off x="270933" y="1044909"/>
            <a:ext cx="4114886" cy="184666"/>
          </a:xfrm>
          <a:prstGeom prst="rect">
            <a:avLst/>
          </a:prstGeom>
          <a:noFill/>
        </p:spPr>
        <p:txBody>
          <a:bodyPr wrap="square" lIns="0" tIns="0" rIns="0" bIns="0" rtlCol="0">
            <a:spAutoFit/>
          </a:bodyPr>
          <a:lstStyle/>
          <a:p>
            <a:pPr algn="ctr" defTabSz="685766">
              <a:defRPr/>
            </a:pP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I am doing WELL v2. Are You?</a:t>
            </a:r>
          </a:p>
        </p:txBody>
      </p:sp>
      <p:sp>
        <p:nvSpPr>
          <p:cNvPr id="25" name="TextBox 24"/>
          <p:cNvSpPr txBox="1"/>
          <p:nvPr/>
        </p:nvSpPr>
        <p:spPr>
          <a:xfrm>
            <a:off x="456672" y="3078261"/>
            <a:ext cx="4131734" cy="184666"/>
          </a:xfrm>
          <a:prstGeom prst="rect">
            <a:avLst/>
          </a:prstGeom>
          <a:noFill/>
        </p:spPr>
        <p:txBody>
          <a:bodyPr wrap="square" lIns="0" tIns="0" rIns="0" bIns="0" rtlCol="0">
            <a:spAutoFit/>
          </a:bodyPr>
          <a:lstStyle/>
          <a:p>
            <a:pPr algn="ctr" defTabSz="685766">
              <a:defRPr/>
            </a:pP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Let There Be Light: An Illuminating Introduction to Daylighting</a:t>
            </a:r>
          </a:p>
        </p:txBody>
      </p:sp>
      <p:sp>
        <p:nvSpPr>
          <p:cNvPr id="28" name="TextBox 27"/>
          <p:cNvSpPr txBox="1"/>
          <p:nvPr/>
        </p:nvSpPr>
        <p:spPr>
          <a:xfrm>
            <a:off x="4741333" y="3078261"/>
            <a:ext cx="4131734" cy="385618"/>
          </a:xfrm>
          <a:prstGeom prst="rect">
            <a:avLst/>
          </a:prstGeom>
          <a:noFill/>
        </p:spPr>
        <p:txBody>
          <a:bodyPr wrap="square" lIns="0" tIns="0" rIns="0" bIns="0" rtlCol="0">
            <a:spAutoFit/>
          </a:bodyPr>
          <a:lstStyle/>
          <a:p>
            <a:pPr algn="ctr" defTabSz="685766">
              <a:lnSpc>
                <a:spcPct val="107000"/>
              </a:lnSpc>
              <a:spcAft>
                <a:spcPts val="600"/>
              </a:spcAft>
              <a:defRPr/>
            </a:pP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Daylighting in Green Building Rating Systems: A Focus on LEED and WELL</a:t>
            </a: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4942075" y="3573028"/>
            <a:ext cx="1718939" cy="112808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descr="Packages and material handling equipment at warehouse"/>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057777" y="3564211"/>
            <a:ext cx="1831565" cy="1145715"/>
          </a:xfrm>
          <a:prstGeom prst="rect">
            <a:avLst/>
          </a:prstGeom>
          <a:ln w="12700">
            <a:solidFill>
              <a:srgbClr val="FD5613"/>
            </a:solidFill>
          </a:ln>
        </p:spPr>
      </p:pic>
      <p:pic>
        <p:nvPicPr>
          <p:cNvPr id="4" name="Content Placeholder 3">
            <a:extLst>
              <a:ext uri="{FF2B5EF4-FFF2-40B4-BE49-F238E27FC236}">
                <a16:creationId xmlns:a16="http://schemas.microsoft.com/office/drawing/2014/main" id="{0F3B9502-990B-64C9-04A3-8FC28B1353FB}"/>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rcRect t="10197" b="10197"/>
          <a:stretch/>
        </p:blipFill>
        <p:spPr>
          <a:xfrm>
            <a:off x="4795888" y="1626825"/>
            <a:ext cx="2036826" cy="1149572"/>
          </a:xfrm>
          <a:prstGeom prst="rect">
            <a:avLst/>
          </a:prstGeom>
        </p:spPr>
      </p:pic>
      <p:pic>
        <p:nvPicPr>
          <p:cNvPr id="5" name="Content Placeholder 3" descr="Smiling woman with curly hair">
            <a:extLst>
              <a:ext uri="{FF2B5EF4-FFF2-40B4-BE49-F238E27FC236}">
                <a16:creationId xmlns:a16="http://schemas.microsoft.com/office/drawing/2014/main" id="{9A72C5EB-90CB-FA12-F8FA-481F4077DC1E}"/>
              </a:ext>
            </a:extLst>
          </p:cNvPr>
          <p:cNvPicPr>
            <a:picLocks noChangeAspect="1"/>
          </p:cNvPicPr>
          <p:nvPr/>
        </p:nvPicPr>
        <p:blipFill>
          <a:blip r:embed="rId9" cstate="print">
            <a:extLst>
              <a:ext uri="{28A0092B-C50C-407E-A947-70E740481C1C}">
                <a14:useLocalDpi xmlns:a14="http://schemas.microsoft.com/office/drawing/2010/main" val="0"/>
              </a:ext>
            </a:extLst>
          </a:blip>
          <a:srcRect t="6870" b="6870"/>
          <a:stretch/>
        </p:blipFill>
        <p:spPr>
          <a:xfrm>
            <a:off x="334900" y="1603474"/>
            <a:ext cx="2034710" cy="1170107"/>
          </a:xfrm>
          <a:prstGeom prst="rect">
            <a:avLst/>
          </a:prstGeom>
        </p:spPr>
      </p:pic>
      <p:pic>
        <p:nvPicPr>
          <p:cNvPr id="8" name="Picture 7" descr="Young woman practicing yoga">
            <a:extLst>
              <a:ext uri="{FF2B5EF4-FFF2-40B4-BE49-F238E27FC236}">
                <a16:creationId xmlns:a16="http://schemas.microsoft.com/office/drawing/2014/main" id="{2E3555F0-9721-7B60-E77F-910E1154360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124188" y="1626824"/>
            <a:ext cx="1698743" cy="1133622"/>
          </a:xfrm>
          <a:prstGeom prst="rect">
            <a:avLst/>
          </a:prstGeom>
        </p:spPr>
      </p:pic>
      <p:pic>
        <p:nvPicPr>
          <p:cNvPr id="3" name="Content Placeholder 3">
            <a:extLst>
              <a:ext uri="{FF2B5EF4-FFF2-40B4-BE49-F238E27FC236}">
                <a16:creationId xmlns:a16="http://schemas.microsoft.com/office/drawing/2014/main" id="{DF088726-896A-9C9B-3B2F-B865257E8197}"/>
              </a:ext>
            </a:extLst>
          </p:cNvPr>
          <p:cNvPicPr>
            <a:picLocks noChangeAspect="1"/>
          </p:cNvPicPr>
          <p:nvPr/>
        </p:nvPicPr>
        <p:blipFill>
          <a:blip r:embed="rId11" cstate="print">
            <a:extLst>
              <a:ext uri="{28A0092B-C50C-407E-A947-70E740481C1C}">
                <a14:useLocalDpi xmlns:a14="http://schemas.microsoft.com/office/drawing/2010/main" val="0"/>
              </a:ext>
            </a:extLst>
          </a:blip>
          <a:srcRect l="1093" r="1093"/>
          <a:stretch/>
        </p:blipFill>
        <p:spPr>
          <a:xfrm>
            <a:off x="2513657" y="1626052"/>
            <a:ext cx="2034710" cy="1170107"/>
          </a:xfrm>
          <a:prstGeom prst="rect">
            <a:avLst/>
          </a:prstGeom>
        </p:spPr>
      </p:pic>
    </p:spTree>
    <p:custDataLst>
      <p:tags r:id="rId1"/>
    </p:custDataLst>
    <p:extLst>
      <p:ext uri="{BB962C8B-B14F-4D97-AF65-F5344CB8AC3E}">
        <p14:creationId xmlns:p14="http://schemas.microsoft.com/office/powerpoint/2010/main" val="18646867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6181">
        <p15:prstTrans prst="pageCurlDouble"/>
      </p:transition>
    </mc:Choice>
    <mc:Fallback>
      <p:transition spd="slow" advClick="0" advTm="16181">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stract of grey curved waves">
            <a:extLst>
              <a:ext uri="{FF2B5EF4-FFF2-40B4-BE49-F238E27FC236}">
                <a16:creationId xmlns:a16="http://schemas.microsoft.com/office/drawing/2014/main" id="{B97A8F9F-722C-7053-7DBE-590230F201BC}"/>
              </a:ext>
            </a:extLst>
          </p:cNvPr>
          <p:cNvPicPr>
            <a:picLocks noChangeAspect="1"/>
          </p:cNvPicPr>
          <p:nvPr/>
        </p:nvPicPr>
        <p:blipFill>
          <a:blip r:embed="rId4" cstate="print">
            <a:alphaModFix amt="8000"/>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 y="0"/>
            <a:ext cx="9143999" cy="5143500"/>
          </a:xfrm>
          <a:prstGeom prst="rect">
            <a:avLst/>
          </a:prstGeom>
          <a:noFill/>
        </p:spPr>
      </p:pic>
      <p:sp>
        <p:nvSpPr>
          <p:cNvPr id="2" name="Title 1">
            <a:extLst>
              <a:ext uri="{FF2B5EF4-FFF2-40B4-BE49-F238E27FC236}">
                <a16:creationId xmlns:a16="http://schemas.microsoft.com/office/drawing/2014/main" id="{4E576911-2F0D-0E15-0195-06F399615588}"/>
              </a:ext>
            </a:extLst>
          </p:cNvPr>
          <p:cNvSpPr>
            <a:spLocks noGrp="1"/>
          </p:cNvSpPr>
          <p:nvPr>
            <p:ph type="title"/>
          </p:nvPr>
        </p:nvSpPr>
        <p:spPr>
          <a:xfrm>
            <a:off x="320537" y="1740460"/>
            <a:ext cx="4525100" cy="1662579"/>
          </a:xfrm>
        </p:spPr>
        <p:txBody>
          <a:bodyPr>
            <a:normAutofit fontScale="90000"/>
          </a:bodyPr>
          <a:lstStyle/>
          <a:p>
            <a:r>
              <a:rPr lang="en-US" b="1" dirty="0"/>
              <a:t>Become a GBRI Wellness Ambassador</a:t>
            </a:r>
          </a:p>
        </p:txBody>
      </p:sp>
      <p:pic>
        <p:nvPicPr>
          <p:cNvPr id="5" name="Picture 4">
            <a:extLst>
              <a:ext uri="{FF2B5EF4-FFF2-40B4-BE49-F238E27FC236}">
                <a16:creationId xmlns:a16="http://schemas.microsoft.com/office/drawing/2014/main" id="{4B19C06F-B05A-FFAD-8FDF-9A6286C6A84C}"/>
              </a:ext>
            </a:extLst>
          </p:cNvPr>
          <p:cNvPicPr>
            <a:picLocks noChangeAspect="1"/>
          </p:cNvPicPr>
          <p:nvPr/>
        </p:nvPicPr>
        <p:blipFill rotWithShape="1">
          <a:blip r:embed="rId6"/>
          <a:srcRect l="3728" r="6645" b="2105"/>
          <a:stretch/>
        </p:blipFill>
        <p:spPr>
          <a:xfrm>
            <a:off x="4736307" y="568161"/>
            <a:ext cx="3950494" cy="4007179"/>
          </a:xfrm>
          <a:prstGeom prst="rect">
            <a:avLst/>
          </a:prstGeom>
        </p:spPr>
      </p:pic>
    </p:spTree>
    <p:custDataLst>
      <p:tags r:id="rId1"/>
    </p:custDataLst>
    <p:extLst>
      <p:ext uri="{BB962C8B-B14F-4D97-AF65-F5344CB8AC3E}">
        <p14:creationId xmlns:p14="http://schemas.microsoft.com/office/powerpoint/2010/main" val="25923951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Water taps with hot and cold controls"/>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4900" y="3554856"/>
            <a:ext cx="2036826" cy="1145375"/>
          </a:xfrm>
          <a:prstGeom prst="rect">
            <a:avLst/>
          </a:prstGeom>
          <a:ln w="12700">
            <a:solidFill>
              <a:srgbClr val="FD5613"/>
            </a:solidFill>
          </a:ln>
        </p:spPr>
      </p:pic>
      <p:pic>
        <p:nvPicPr>
          <p:cNvPr id="22" name="Picture 21" descr="Close-up of male worke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4899" y="1660599"/>
            <a:ext cx="2034709" cy="1145715"/>
          </a:xfrm>
          <a:prstGeom prst="rect">
            <a:avLst/>
          </a:prstGeom>
          <a:ln w="12700">
            <a:solidFill>
              <a:srgbClr val="FD5613"/>
            </a:solidFill>
          </a:ln>
        </p:spPr>
      </p:pic>
      <p:sp>
        <p:nvSpPr>
          <p:cNvPr id="2" name="Title 1"/>
          <p:cNvSpPr>
            <a:spLocks noGrp="1"/>
          </p:cNvSpPr>
          <p:nvPr>
            <p:ph type="title"/>
          </p:nvPr>
        </p:nvSpPr>
        <p:spPr/>
        <p:txBody>
          <a:bodyPr anchor="ctr">
            <a:normAutofit/>
          </a:bodyPr>
          <a:lstStyle/>
          <a:p>
            <a:pPr algn="ctr"/>
            <a:r>
              <a:rPr lang="en-US" i="1" dirty="0">
                <a:latin typeface="Playlist" pitchFamily="2" charset="0"/>
              </a:rPr>
              <a:t>Explore More Courses</a:t>
            </a:r>
            <a:r>
              <a:rPr lang="en-US" dirty="0">
                <a:latin typeface="Playlist" pitchFamily="2" charset="0"/>
              </a:rPr>
              <a:t> </a:t>
            </a:r>
            <a:r>
              <a:rPr lang="en-US" i="1" dirty="0">
                <a:latin typeface="Playlist" pitchFamily="2" charset="0"/>
              </a:rPr>
              <a:t>From </a:t>
            </a:r>
            <a:r>
              <a:rPr lang="en-US" dirty="0">
                <a:latin typeface="Playlist" pitchFamily="2" charset="0"/>
              </a:rPr>
              <a:t>GBRIonline.org</a:t>
            </a:r>
          </a:p>
        </p:txBody>
      </p:sp>
      <p:sp>
        <p:nvSpPr>
          <p:cNvPr id="6" name="TextBox 5"/>
          <p:cNvSpPr txBox="1"/>
          <p:nvPr/>
        </p:nvSpPr>
        <p:spPr>
          <a:xfrm>
            <a:off x="4741333" y="1058043"/>
            <a:ext cx="4131734" cy="369332"/>
          </a:xfrm>
          <a:prstGeom prst="rect">
            <a:avLst/>
          </a:prstGeom>
          <a:noFill/>
        </p:spPr>
        <p:txBody>
          <a:bodyPr wrap="square" lIns="0" tIns="0" rIns="0" bIns="0" rtlCol="0">
            <a:spAutoFit/>
          </a:bodyPr>
          <a:lstStyle/>
          <a:p>
            <a:pPr algn="ctr" defTabSz="685766">
              <a:defRPr/>
            </a:pP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Beyond the Building: Conquering Outdoor Water Conservation within LEED v4.1</a:t>
            </a:r>
          </a:p>
        </p:txBody>
      </p:sp>
      <p:sp>
        <p:nvSpPr>
          <p:cNvPr id="7" name="TextBox 6"/>
          <p:cNvSpPr txBox="1"/>
          <p:nvPr/>
        </p:nvSpPr>
        <p:spPr>
          <a:xfrm>
            <a:off x="270933" y="1044909"/>
            <a:ext cx="4114886" cy="369332"/>
          </a:xfrm>
          <a:prstGeom prst="rect">
            <a:avLst/>
          </a:prstGeom>
          <a:noFill/>
        </p:spPr>
        <p:txBody>
          <a:bodyPr wrap="square" lIns="0" tIns="0" rIns="0" bIns="0" rtlCol="0">
            <a:spAutoFit/>
          </a:bodyPr>
          <a:lstStyle/>
          <a:p>
            <a:pPr algn="ctr" defTabSz="685766">
              <a:defRPr/>
            </a:pP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Contractor's Corner: Mastering LEED BD+C Waste Management under v4.1</a:t>
            </a:r>
          </a:p>
        </p:txBody>
      </p:sp>
      <p:sp>
        <p:nvSpPr>
          <p:cNvPr id="25" name="TextBox 24"/>
          <p:cNvSpPr txBox="1"/>
          <p:nvPr/>
        </p:nvSpPr>
        <p:spPr>
          <a:xfrm>
            <a:off x="456672" y="3078261"/>
            <a:ext cx="4131734" cy="369332"/>
          </a:xfrm>
          <a:prstGeom prst="rect">
            <a:avLst/>
          </a:prstGeom>
          <a:noFill/>
        </p:spPr>
        <p:txBody>
          <a:bodyPr wrap="square" lIns="0" tIns="0" rIns="0" bIns="0" rtlCol="0">
            <a:spAutoFit/>
          </a:bodyPr>
          <a:lstStyle/>
          <a:p>
            <a:pPr algn="ctr" defTabSz="685766">
              <a:defRPr/>
            </a:pP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Aquatic Alchemy: Unraveling LEED v4.1 Indoor Water Use Reduction &amp; Strategies</a:t>
            </a:r>
          </a:p>
        </p:txBody>
      </p:sp>
      <p:sp>
        <p:nvSpPr>
          <p:cNvPr id="28" name="TextBox 27"/>
          <p:cNvSpPr txBox="1"/>
          <p:nvPr/>
        </p:nvSpPr>
        <p:spPr>
          <a:xfrm>
            <a:off x="4741333" y="3078261"/>
            <a:ext cx="4131734" cy="385618"/>
          </a:xfrm>
          <a:prstGeom prst="rect">
            <a:avLst/>
          </a:prstGeom>
          <a:noFill/>
        </p:spPr>
        <p:txBody>
          <a:bodyPr wrap="square" lIns="0" tIns="0" rIns="0" bIns="0" rtlCol="0">
            <a:spAutoFit/>
          </a:bodyPr>
          <a:lstStyle/>
          <a:p>
            <a:pPr algn="ctr" defTabSz="685766">
              <a:lnSpc>
                <a:spcPct val="107000"/>
              </a:lnSpc>
              <a:spcAft>
                <a:spcPts val="600"/>
              </a:spcAft>
              <a:defRPr/>
            </a:pP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Drips to Drops: Strategies and Mastery of LEED v4.1 Process Water Use Credit</a:t>
            </a:r>
          </a:p>
        </p:txBody>
      </p:sp>
      <p:pic>
        <p:nvPicPr>
          <p:cNvPr id="2050" name="Picture 2" descr="Water coming out of sh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2553695" y="3570373"/>
            <a:ext cx="2036826" cy="114571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descr="Navy umbrella"/>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12451" y="3554686"/>
            <a:ext cx="1722218" cy="1145715"/>
          </a:xfrm>
          <a:prstGeom prst="rect">
            <a:avLst/>
          </a:prstGeom>
          <a:ln w="12700">
            <a:solidFill>
              <a:srgbClr val="FD5613"/>
            </a:solidFill>
          </a:ln>
        </p:spPr>
      </p:pic>
      <p:pic>
        <p:nvPicPr>
          <p:cNvPr id="4" name="Content Placeholder 3" descr="White rectangle on top of green leaves">
            <a:extLst>
              <a:ext uri="{FF2B5EF4-FFF2-40B4-BE49-F238E27FC236}">
                <a16:creationId xmlns:a16="http://schemas.microsoft.com/office/drawing/2014/main" id="{0F3B9502-990B-64C9-04A3-8FC28B1353FB}"/>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rcRect t="7713" b="7713"/>
          <a:stretch/>
        </p:blipFill>
        <p:spPr>
          <a:xfrm>
            <a:off x="4795888" y="1626825"/>
            <a:ext cx="2036826" cy="1149572"/>
          </a:xfrm>
          <a:prstGeom prst="rect">
            <a:avLst/>
          </a:prstGeom>
        </p:spPr>
      </p:pic>
      <p:pic>
        <p:nvPicPr>
          <p:cNvPr id="5" name="Content Placeholder 3" descr="Hard hats and safety vests on wall">
            <a:extLst>
              <a:ext uri="{FF2B5EF4-FFF2-40B4-BE49-F238E27FC236}">
                <a16:creationId xmlns:a16="http://schemas.microsoft.com/office/drawing/2014/main" id="{9A72C5EB-90CB-FA12-F8FA-481F4077DC1E}"/>
              </a:ext>
            </a:extLst>
          </p:cNvPr>
          <p:cNvPicPr>
            <a:picLocks noChangeAspect="1"/>
          </p:cNvPicPr>
          <p:nvPr/>
        </p:nvPicPr>
        <p:blipFill>
          <a:blip r:embed="rId9" cstate="print">
            <a:extLst>
              <a:ext uri="{28A0092B-C50C-407E-A947-70E740481C1C}">
                <a14:useLocalDpi xmlns:a14="http://schemas.microsoft.com/office/drawing/2010/main" val="0"/>
              </a:ext>
            </a:extLst>
          </a:blip>
          <a:srcRect t="6881" b="6881"/>
          <a:stretch/>
        </p:blipFill>
        <p:spPr>
          <a:xfrm>
            <a:off x="2553695" y="1660599"/>
            <a:ext cx="2034710" cy="1170107"/>
          </a:xfrm>
          <a:prstGeom prst="rect">
            <a:avLst/>
          </a:prstGeom>
        </p:spPr>
      </p:pic>
      <p:pic>
        <p:nvPicPr>
          <p:cNvPr id="8" name="Picture 7" descr="Woman watering plants">
            <a:extLst>
              <a:ext uri="{FF2B5EF4-FFF2-40B4-BE49-F238E27FC236}">
                <a16:creationId xmlns:a16="http://schemas.microsoft.com/office/drawing/2014/main" id="{2E3555F0-9721-7B60-E77F-910E1154360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123343" y="1626824"/>
            <a:ext cx="1700433" cy="1133622"/>
          </a:xfrm>
          <a:prstGeom prst="rect">
            <a:avLst/>
          </a:prstGeom>
        </p:spPr>
      </p:pic>
      <p:pic>
        <p:nvPicPr>
          <p:cNvPr id="3" name="Content Placeholder 3" descr="Architecture facade of a building">
            <a:extLst>
              <a:ext uri="{FF2B5EF4-FFF2-40B4-BE49-F238E27FC236}">
                <a16:creationId xmlns:a16="http://schemas.microsoft.com/office/drawing/2014/main" id="{63F429DA-473F-DE3A-4D7A-C4398F451568}"/>
              </a:ext>
            </a:extLst>
          </p:cNvPr>
          <p:cNvPicPr>
            <a:picLocks noChangeAspect="1"/>
          </p:cNvPicPr>
          <p:nvPr/>
        </p:nvPicPr>
        <p:blipFill>
          <a:blip r:embed="rId11" cstate="print">
            <a:extLst>
              <a:ext uri="{28A0092B-C50C-407E-A947-70E740481C1C}">
                <a14:useLocalDpi xmlns:a14="http://schemas.microsoft.com/office/drawing/2010/main" val="0"/>
              </a:ext>
            </a:extLst>
          </a:blip>
          <a:srcRect t="21792" b="21792"/>
          <a:stretch/>
        </p:blipFill>
        <p:spPr>
          <a:xfrm>
            <a:off x="4795888" y="3550659"/>
            <a:ext cx="2036826" cy="1149572"/>
          </a:xfrm>
          <a:prstGeom prst="rect">
            <a:avLst/>
          </a:prstGeom>
        </p:spPr>
      </p:pic>
    </p:spTree>
    <p:custDataLst>
      <p:tags r:id="rId1"/>
    </p:custDataLst>
    <p:extLst>
      <p:ext uri="{BB962C8B-B14F-4D97-AF65-F5344CB8AC3E}">
        <p14:creationId xmlns:p14="http://schemas.microsoft.com/office/powerpoint/2010/main" val="25967954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7671">
        <p15:prstTrans prst="pageCurlDouble"/>
      </p:transition>
    </mc:Choice>
    <mc:Fallback>
      <p:transition spd="slow" advClick="0" advTm="17671">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bstract of grey curved waves">
            <a:extLst>
              <a:ext uri="{FF2B5EF4-FFF2-40B4-BE49-F238E27FC236}">
                <a16:creationId xmlns:a16="http://schemas.microsoft.com/office/drawing/2014/main" id="{A470EECD-E81E-4793-B93C-4E3B11F52ADC}"/>
              </a:ext>
            </a:extLst>
          </p:cNvPr>
          <p:cNvPicPr>
            <a:picLocks noChangeAspect="1"/>
          </p:cNvPicPr>
          <p:nvPr/>
        </p:nvPicPr>
        <p:blipFill>
          <a:blip r:embed="rId4" cstate="print">
            <a:alphaModFix amt="8000"/>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 y="0"/>
            <a:ext cx="9143999" cy="5143500"/>
          </a:xfrm>
          <a:prstGeom prst="rect">
            <a:avLst/>
          </a:prstGeom>
          <a:noFill/>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900" y="3421336"/>
            <a:ext cx="2036826" cy="1145715"/>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0374" y="1614731"/>
            <a:ext cx="2036826" cy="1145715"/>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042" y="1626825"/>
            <a:ext cx="2043684" cy="1149572"/>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3980" y="1618511"/>
            <a:ext cx="2043953" cy="1141937"/>
          </a:xfrm>
          <a:prstGeom prst="rect">
            <a:avLst/>
          </a:prstGeom>
        </p:spPr>
      </p:pic>
      <p:sp>
        <p:nvSpPr>
          <p:cNvPr id="6" name="TextBox 5"/>
          <p:cNvSpPr txBox="1"/>
          <p:nvPr/>
        </p:nvSpPr>
        <p:spPr>
          <a:xfrm>
            <a:off x="4741333" y="1213631"/>
            <a:ext cx="4131734" cy="219291"/>
          </a:xfrm>
          <a:prstGeom prst="rect">
            <a:avLst/>
          </a:prstGeom>
          <a:solidFill>
            <a:schemeClr val="bg1"/>
          </a:solidFill>
        </p:spPr>
        <p:txBody>
          <a:bodyPr wrap="square" lIns="0" tIns="0" rIns="0" bIns="0" rtlCol="0">
            <a:spAutoFit/>
          </a:bodyPr>
          <a:lstStyle/>
          <a:p>
            <a:pPr defTabSz="685766">
              <a:defRPr/>
            </a:pPr>
            <a:r>
              <a:rPr lang="en-US" sz="1425" dirty="0">
                <a:solidFill>
                  <a:prstClr val="black"/>
                </a:solidFill>
                <a:latin typeface="Calibri"/>
              </a:rPr>
              <a:t>From ABCs to STEM: Biophilic Design for Schools</a:t>
            </a:r>
          </a:p>
        </p:txBody>
      </p:sp>
      <p:sp>
        <p:nvSpPr>
          <p:cNvPr id="7" name="TextBox 6"/>
          <p:cNvSpPr txBox="1"/>
          <p:nvPr/>
        </p:nvSpPr>
        <p:spPr>
          <a:xfrm>
            <a:off x="431802" y="1206886"/>
            <a:ext cx="3879850" cy="219291"/>
          </a:xfrm>
          <a:prstGeom prst="rect">
            <a:avLst/>
          </a:prstGeom>
          <a:solidFill>
            <a:schemeClr val="bg1"/>
          </a:solidFill>
        </p:spPr>
        <p:txBody>
          <a:bodyPr wrap="square" lIns="0" tIns="0" rIns="0" bIns="0" rtlCol="0">
            <a:spAutoFit/>
          </a:bodyPr>
          <a:lstStyle/>
          <a:p>
            <a:pPr defTabSz="685766">
              <a:defRPr/>
            </a:pPr>
            <a:r>
              <a:rPr lang="en-US" sz="1425" dirty="0">
                <a:solidFill>
                  <a:prstClr val="black"/>
                </a:solidFill>
                <a:latin typeface="Calibri"/>
              </a:rPr>
              <a:t>Biophilic Design: A Truly Sustainable Design </a:t>
            </a:r>
          </a:p>
        </p:txBody>
      </p:sp>
      <p:pic>
        <p:nvPicPr>
          <p:cNvPr id="20" name="Imagen 8"/>
          <p:cNvPicPr>
            <a:picLocks noChangeAspect="1"/>
          </p:cNvPicPr>
          <p:nvPr/>
        </p:nvPicPr>
        <p:blipFill>
          <a:blip r:embed="rId10"/>
          <a:stretch>
            <a:fillRect/>
          </a:stretch>
        </p:blipFill>
        <p:spPr>
          <a:xfrm>
            <a:off x="6955147" y="1618510"/>
            <a:ext cx="2036826" cy="1141937"/>
          </a:xfrm>
          <a:prstGeom prst="rect">
            <a:avLst/>
          </a:prstGeom>
        </p:spPr>
      </p:pic>
      <p:sp>
        <p:nvSpPr>
          <p:cNvPr id="25" name="TextBox 24"/>
          <p:cNvSpPr txBox="1"/>
          <p:nvPr/>
        </p:nvSpPr>
        <p:spPr>
          <a:xfrm>
            <a:off x="456672" y="3078262"/>
            <a:ext cx="4131734" cy="219291"/>
          </a:xfrm>
          <a:prstGeom prst="rect">
            <a:avLst/>
          </a:prstGeom>
          <a:solidFill>
            <a:schemeClr val="bg1"/>
          </a:solidFill>
        </p:spPr>
        <p:txBody>
          <a:bodyPr wrap="square" lIns="0" tIns="0" rIns="0" bIns="0" rtlCol="0">
            <a:spAutoFit/>
          </a:bodyPr>
          <a:lstStyle/>
          <a:p>
            <a:pPr defTabSz="685766">
              <a:defRPr/>
            </a:pPr>
            <a:r>
              <a:rPr lang="en-US" sz="1425" dirty="0">
                <a:solidFill>
                  <a:prstClr val="black"/>
                </a:solidFill>
                <a:latin typeface="Calibri"/>
              </a:rPr>
              <a:t>Get Well Soon: Biophilic Design for Healthcare</a:t>
            </a:r>
          </a:p>
        </p:txBody>
      </p:sp>
      <p:sp>
        <p:nvSpPr>
          <p:cNvPr id="28" name="TextBox 27"/>
          <p:cNvSpPr txBox="1"/>
          <p:nvPr/>
        </p:nvSpPr>
        <p:spPr>
          <a:xfrm>
            <a:off x="4741333" y="3078262"/>
            <a:ext cx="4131734" cy="219291"/>
          </a:xfrm>
          <a:prstGeom prst="rect">
            <a:avLst/>
          </a:prstGeom>
          <a:solidFill>
            <a:schemeClr val="bg1"/>
          </a:solidFill>
        </p:spPr>
        <p:txBody>
          <a:bodyPr wrap="square" lIns="0" tIns="0" rIns="0" bIns="0" rtlCol="0">
            <a:spAutoFit/>
          </a:bodyPr>
          <a:lstStyle/>
          <a:p>
            <a:pPr defTabSz="685766">
              <a:defRPr/>
            </a:pPr>
            <a:r>
              <a:rPr lang="en-US" sz="1425" dirty="0">
                <a:solidFill>
                  <a:prstClr val="black"/>
                </a:solidFill>
                <a:latin typeface="Calibri"/>
              </a:rPr>
              <a:t>Orange is the new Green: Biophilic Design for Prisons</a:t>
            </a:r>
          </a:p>
        </p:txBody>
      </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1579" y="3421337"/>
            <a:ext cx="2036826" cy="1145715"/>
          </a:xfrm>
          <a:prstGeom prst="rect">
            <a:avLst/>
          </a:prstGeom>
        </p:spPr>
      </p:pic>
      <p:pic>
        <p:nvPicPr>
          <p:cNvPr id="205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95888" y="3421335"/>
            <a:ext cx="2011313" cy="114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5147" y="3421336"/>
            <a:ext cx="2036826" cy="1145715"/>
          </a:xfrm>
          <a:prstGeom prst="rect">
            <a:avLst/>
          </a:prstGeom>
        </p:spPr>
      </p:pic>
      <p:sp>
        <p:nvSpPr>
          <p:cNvPr id="8" name="Title 1">
            <a:extLst>
              <a:ext uri="{FF2B5EF4-FFF2-40B4-BE49-F238E27FC236}">
                <a16:creationId xmlns:a16="http://schemas.microsoft.com/office/drawing/2014/main" id="{12193BB6-0D4A-91C4-E2E0-9E2CE84E048B}"/>
              </a:ext>
            </a:extLst>
          </p:cNvPr>
          <p:cNvSpPr txBox="1">
            <a:spLocks/>
          </p:cNvSpPr>
          <p:nvPr/>
        </p:nvSpPr>
        <p:spPr>
          <a:xfrm>
            <a:off x="628650" y="358487"/>
            <a:ext cx="7886700" cy="546534"/>
          </a:xfrm>
          <a:prstGeom prst="rect">
            <a:avLst/>
          </a:prstGeom>
          <a:solidFill>
            <a:schemeClr val="bg1">
              <a:lumMod val="95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300" i="1" dirty="0">
                <a:solidFill>
                  <a:prstClr val="black"/>
                </a:solidFill>
                <a:latin typeface="Calibri Light" panose="020F0302020204030204"/>
              </a:rPr>
              <a:t>Explore More Courses From GBRIonline.org</a:t>
            </a:r>
          </a:p>
        </p:txBody>
      </p:sp>
    </p:spTree>
    <p:custDataLst>
      <p:tags r:id="rId1"/>
    </p:custDataLst>
    <p:extLst>
      <p:ext uri="{BB962C8B-B14F-4D97-AF65-F5344CB8AC3E}">
        <p14:creationId xmlns:p14="http://schemas.microsoft.com/office/powerpoint/2010/main" val="9121340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2033">
        <p15:prstTrans prst="pageCurlDouble"/>
      </p:transition>
    </mc:Choice>
    <mc:Fallback>
      <p:transition spd="slow" advClick="0" advTm="12033">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bstract of grey curved waves">
            <a:extLst>
              <a:ext uri="{FF2B5EF4-FFF2-40B4-BE49-F238E27FC236}">
                <a16:creationId xmlns:a16="http://schemas.microsoft.com/office/drawing/2014/main" id="{FB5F1F3A-DE2E-40FA-8DFF-8B3B3F05DF6E}"/>
              </a:ext>
            </a:extLst>
          </p:cNvPr>
          <p:cNvPicPr>
            <a:picLocks noChangeAspect="1"/>
          </p:cNvPicPr>
          <p:nvPr/>
        </p:nvPicPr>
        <p:blipFill>
          <a:blip r:embed="rId4" cstate="print">
            <a:alphaModFix amt="8000"/>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 y="0"/>
            <a:ext cx="9143999" cy="5143500"/>
          </a:xfrm>
          <a:prstGeom prst="rect">
            <a:avLst/>
          </a:prstGeom>
          <a:noFill/>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1774" b="34630"/>
          <a:stretch/>
        </p:blipFill>
        <p:spPr>
          <a:xfrm>
            <a:off x="549226" y="3285822"/>
            <a:ext cx="1822500" cy="864001"/>
          </a:xfrm>
          <a:prstGeom prst="rect">
            <a:avLst/>
          </a:prstGeom>
        </p:spPr>
      </p:pic>
      <p:sp>
        <p:nvSpPr>
          <p:cNvPr id="8" name="TextBox 7"/>
          <p:cNvSpPr txBox="1"/>
          <p:nvPr/>
        </p:nvSpPr>
        <p:spPr>
          <a:xfrm>
            <a:off x="4741333" y="1213630"/>
            <a:ext cx="4131734" cy="219291"/>
          </a:xfrm>
          <a:prstGeom prst="rect">
            <a:avLst/>
          </a:prstGeom>
          <a:solidFill>
            <a:schemeClr val="bg1"/>
          </a:solidFill>
        </p:spPr>
        <p:txBody>
          <a:bodyPr wrap="square" lIns="0" tIns="0" rIns="0" bIns="0" rtlCol="0">
            <a:spAutoFit/>
          </a:bodyPr>
          <a:lstStyle/>
          <a:p>
            <a:pPr defTabSz="685766">
              <a:defRPr/>
            </a:pPr>
            <a:r>
              <a:rPr lang="en-US" sz="1425" dirty="0">
                <a:solidFill>
                  <a:prstClr val="black"/>
                </a:solidFill>
                <a:latin typeface="Calibri"/>
              </a:rPr>
              <a:t>LEED &amp; WELL Exam Prep</a:t>
            </a:r>
          </a:p>
        </p:txBody>
      </p:sp>
      <p:sp>
        <p:nvSpPr>
          <p:cNvPr id="9" name="TextBox 8"/>
          <p:cNvSpPr txBox="1"/>
          <p:nvPr/>
        </p:nvSpPr>
        <p:spPr>
          <a:xfrm>
            <a:off x="431802" y="1206886"/>
            <a:ext cx="3879850" cy="219291"/>
          </a:xfrm>
          <a:prstGeom prst="rect">
            <a:avLst/>
          </a:prstGeom>
          <a:solidFill>
            <a:schemeClr val="bg1"/>
          </a:solidFill>
        </p:spPr>
        <p:txBody>
          <a:bodyPr wrap="square" lIns="0" tIns="0" rIns="0" bIns="0" rtlCol="0">
            <a:spAutoFit/>
          </a:bodyPr>
          <a:lstStyle/>
          <a:p>
            <a:pPr defTabSz="685766">
              <a:defRPr/>
            </a:pPr>
            <a:r>
              <a:rPr lang="en-US" sz="1425" dirty="0">
                <a:solidFill>
                  <a:prstClr val="black"/>
                </a:solidFill>
                <a:latin typeface="Calibri"/>
              </a:rPr>
              <a:t>Sustainability, Health &amp; Wellness Courses</a:t>
            </a:r>
          </a:p>
        </p:txBody>
      </p:sp>
      <p:sp>
        <p:nvSpPr>
          <p:cNvPr id="10" name="CuadroTexto 7"/>
          <p:cNvSpPr txBox="1"/>
          <p:nvPr/>
        </p:nvSpPr>
        <p:spPr>
          <a:xfrm>
            <a:off x="431800" y="2671947"/>
            <a:ext cx="1905000" cy="346249"/>
          </a:xfrm>
          <a:prstGeom prst="rect">
            <a:avLst/>
          </a:prstGeom>
          <a:solidFill>
            <a:schemeClr val="bg1"/>
          </a:solidFill>
        </p:spPr>
        <p:txBody>
          <a:bodyPr wrap="square" lIns="0" tIns="0" rIns="0" bIns="0" rtlCol="0">
            <a:spAutoFit/>
          </a:bodyPr>
          <a:lstStyle/>
          <a:p>
            <a:pPr algn="ctr" defTabSz="685766">
              <a:defRPr/>
            </a:pPr>
            <a:r>
              <a:rPr lang="en-US" sz="1125" dirty="0">
                <a:solidFill>
                  <a:prstClr val="black"/>
                </a:solidFill>
                <a:latin typeface="Calibri"/>
              </a:rPr>
              <a:t>LEED v4: Through the eyes of a Contractor</a:t>
            </a:r>
            <a:endParaRPr lang="es-CO" sz="1125" dirty="0">
              <a:solidFill>
                <a:prstClr val="black"/>
              </a:solidFill>
              <a:latin typeface="Calibri"/>
            </a:endParaRPr>
          </a:p>
        </p:txBody>
      </p:sp>
      <p:sp>
        <p:nvSpPr>
          <p:cNvPr id="11" name="CuadroTexto 26"/>
          <p:cNvSpPr txBox="1"/>
          <p:nvPr/>
        </p:nvSpPr>
        <p:spPr>
          <a:xfrm>
            <a:off x="2522538" y="2671947"/>
            <a:ext cx="1905000" cy="346249"/>
          </a:xfrm>
          <a:prstGeom prst="rect">
            <a:avLst/>
          </a:prstGeom>
          <a:solidFill>
            <a:schemeClr val="bg1"/>
          </a:solidFill>
        </p:spPr>
        <p:txBody>
          <a:bodyPr wrap="square" lIns="0" tIns="0" rIns="0" bIns="0" rtlCol="0">
            <a:spAutoFit/>
          </a:bodyPr>
          <a:lstStyle/>
          <a:p>
            <a:pPr algn="ctr" defTabSz="685766">
              <a:defRPr/>
            </a:pPr>
            <a:r>
              <a:rPr lang="en-US" sz="1125" dirty="0">
                <a:solidFill>
                  <a:prstClr val="black"/>
                </a:solidFill>
                <a:latin typeface="Calibri"/>
              </a:rPr>
              <a:t>Corporate Sustainability Reporting: Getting Started</a:t>
            </a:r>
            <a:endParaRPr lang="es-CO" sz="1125" dirty="0">
              <a:solidFill>
                <a:prstClr val="black"/>
              </a:solidFill>
              <a:latin typeface="Calibri"/>
            </a:endParaRPr>
          </a:p>
        </p:txBody>
      </p:sp>
      <p:sp>
        <p:nvSpPr>
          <p:cNvPr id="12" name="CuadroTexto 27"/>
          <p:cNvSpPr txBox="1"/>
          <p:nvPr/>
        </p:nvSpPr>
        <p:spPr>
          <a:xfrm>
            <a:off x="431800" y="4339707"/>
            <a:ext cx="1905000" cy="346249"/>
          </a:xfrm>
          <a:prstGeom prst="rect">
            <a:avLst/>
          </a:prstGeom>
          <a:solidFill>
            <a:schemeClr val="bg1"/>
          </a:solidFill>
        </p:spPr>
        <p:txBody>
          <a:bodyPr wrap="square" lIns="0" tIns="0" rIns="0" bIns="0" rtlCol="0">
            <a:spAutoFit/>
          </a:bodyPr>
          <a:lstStyle/>
          <a:p>
            <a:pPr algn="ctr" defTabSz="685766">
              <a:defRPr/>
            </a:pPr>
            <a:r>
              <a:rPr lang="en-US" sz="1125" dirty="0">
                <a:solidFill>
                  <a:prstClr val="black"/>
                </a:solidFill>
                <a:latin typeface="Calibri"/>
              </a:rPr>
              <a:t>Nature’s Marvels: Innovation in Natural Building Design</a:t>
            </a:r>
            <a:endParaRPr lang="es-CO" sz="1125" dirty="0">
              <a:solidFill>
                <a:prstClr val="black"/>
              </a:solidFill>
              <a:latin typeface="Calibri"/>
            </a:endParaRPr>
          </a:p>
        </p:txBody>
      </p:sp>
      <p:sp>
        <p:nvSpPr>
          <p:cNvPr id="13" name="CuadroTexto 28"/>
          <p:cNvSpPr txBox="1"/>
          <p:nvPr/>
        </p:nvSpPr>
        <p:spPr>
          <a:xfrm>
            <a:off x="2522538" y="4339707"/>
            <a:ext cx="1905000" cy="346249"/>
          </a:xfrm>
          <a:prstGeom prst="rect">
            <a:avLst/>
          </a:prstGeom>
          <a:solidFill>
            <a:schemeClr val="bg1"/>
          </a:solidFill>
        </p:spPr>
        <p:txBody>
          <a:bodyPr wrap="square" lIns="0" tIns="0" rIns="0" bIns="0" rtlCol="0">
            <a:spAutoFit/>
          </a:bodyPr>
          <a:lstStyle/>
          <a:p>
            <a:pPr algn="ctr" defTabSz="685766">
              <a:defRPr/>
            </a:pPr>
            <a:r>
              <a:rPr lang="en-US" sz="1125" dirty="0">
                <a:solidFill>
                  <a:prstClr val="black"/>
                </a:solidFill>
                <a:latin typeface="Calibri"/>
              </a:rPr>
              <a:t>Sustainable Olympics: A Gold Medal Winner</a:t>
            </a:r>
            <a:endParaRPr lang="es-CO" sz="1125" dirty="0">
              <a:solidFill>
                <a:prstClr val="black"/>
              </a:solidFill>
              <a:latin typeface="Calibri"/>
            </a:endParaRPr>
          </a:p>
        </p:txBody>
      </p:sp>
      <p:sp>
        <p:nvSpPr>
          <p:cNvPr id="14" name="CuadroTexto 29"/>
          <p:cNvSpPr txBox="1"/>
          <p:nvPr/>
        </p:nvSpPr>
        <p:spPr>
          <a:xfrm>
            <a:off x="4725762" y="2671947"/>
            <a:ext cx="1905000" cy="346249"/>
          </a:xfrm>
          <a:prstGeom prst="rect">
            <a:avLst/>
          </a:prstGeom>
          <a:solidFill>
            <a:schemeClr val="bg1"/>
          </a:solidFill>
        </p:spPr>
        <p:txBody>
          <a:bodyPr wrap="square" lIns="0" tIns="0" rIns="0" bIns="0" rtlCol="0">
            <a:spAutoFit/>
          </a:bodyPr>
          <a:lstStyle/>
          <a:p>
            <a:pPr algn="ctr" defTabSz="685766">
              <a:defRPr/>
            </a:pPr>
            <a:r>
              <a:rPr lang="en-US" sz="1125" dirty="0">
                <a:solidFill>
                  <a:prstClr val="black"/>
                </a:solidFill>
                <a:latin typeface="Calibri"/>
              </a:rPr>
              <a:t>LEED Exam Prep for Green Associates, BD+C and O+M</a:t>
            </a:r>
            <a:endParaRPr lang="es-CO" sz="1125" dirty="0">
              <a:solidFill>
                <a:prstClr val="black"/>
              </a:solidFill>
              <a:latin typeface="Calibri"/>
            </a:endParaRPr>
          </a:p>
        </p:txBody>
      </p:sp>
      <p:sp>
        <p:nvSpPr>
          <p:cNvPr id="15" name="CuadroTexto 30"/>
          <p:cNvSpPr txBox="1"/>
          <p:nvPr/>
        </p:nvSpPr>
        <p:spPr>
          <a:xfrm>
            <a:off x="6816498" y="2671946"/>
            <a:ext cx="1905000" cy="173124"/>
          </a:xfrm>
          <a:prstGeom prst="rect">
            <a:avLst/>
          </a:prstGeom>
          <a:solidFill>
            <a:schemeClr val="bg1"/>
          </a:solidFill>
        </p:spPr>
        <p:txBody>
          <a:bodyPr wrap="square" lIns="0" tIns="0" rIns="0" bIns="0" rtlCol="0">
            <a:spAutoFit/>
          </a:bodyPr>
          <a:lstStyle/>
          <a:p>
            <a:pPr algn="ctr" defTabSz="685766">
              <a:defRPr/>
            </a:pPr>
            <a:r>
              <a:rPr lang="en-US" sz="1125" dirty="0">
                <a:solidFill>
                  <a:prstClr val="black"/>
                </a:solidFill>
                <a:latin typeface="Calibri"/>
              </a:rPr>
              <a:t>LEED v4 Online Modules</a:t>
            </a:r>
            <a:endParaRPr lang="es-CO" sz="1125" dirty="0">
              <a:solidFill>
                <a:prstClr val="black"/>
              </a:solidFill>
              <a:latin typeface="Calibri"/>
            </a:endParaRPr>
          </a:p>
        </p:txBody>
      </p:sp>
      <p:sp>
        <p:nvSpPr>
          <p:cNvPr id="16" name="CuadroTexto 31"/>
          <p:cNvSpPr txBox="1"/>
          <p:nvPr/>
        </p:nvSpPr>
        <p:spPr>
          <a:xfrm>
            <a:off x="4725762" y="4339707"/>
            <a:ext cx="1905000" cy="346249"/>
          </a:xfrm>
          <a:prstGeom prst="rect">
            <a:avLst/>
          </a:prstGeom>
          <a:solidFill>
            <a:schemeClr val="bg1"/>
          </a:solidFill>
        </p:spPr>
        <p:txBody>
          <a:bodyPr wrap="square" lIns="0" tIns="0" rIns="0" bIns="0" rtlCol="0">
            <a:spAutoFit/>
          </a:bodyPr>
          <a:lstStyle/>
          <a:p>
            <a:pPr algn="ctr" defTabSz="685766">
              <a:defRPr/>
            </a:pPr>
            <a:r>
              <a:rPr lang="en-US" sz="1125" dirty="0">
                <a:solidFill>
                  <a:prstClr val="black"/>
                </a:solidFill>
                <a:latin typeface="Calibri"/>
              </a:rPr>
              <a:t>WELL AP Exam Prep Quizzes and Mock Exams</a:t>
            </a:r>
            <a:endParaRPr lang="es-CO" sz="1125" dirty="0">
              <a:solidFill>
                <a:prstClr val="black"/>
              </a:solidFill>
              <a:latin typeface="Calibri"/>
            </a:endParaRPr>
          </a:p>
        </p:txBody>
      </p:sp>
      <p:sp>
        <p:nvSpPr>
          <p:cNvPr id="17" name="CuadroTexto 32"/>
          <p:cNvSpPr txBox="1"/>
          <p:nvPr/>
        </p:nvSpPr>
        <p:spPr>
          <a:xfrm>
            <a:off x="6816498" y="4339707"/>
            <a:ext cx="1905000" cy="346249"/>
          </a:xfrm>
          <a:prstGeom prst="rect">
            <a:avLst/>
          </a:prstGeom>
          <a:solidFill>
            <a:schemeClr val="bg1"/>
          </a:solidFill>
        </p:spPr>
        <p:txBody>
          <a:bodyPr wrap="square" lIns="0" tIns="0" rIns="0" bIns="0" rtlCol="0">
            <a:spAutoFit/>
          </a:bodyPr>
          <a:lstStyle/>
          <a:p>
            <a:pPr algn="ctr" defTabSz="685766">
              <a:defRPr/>
            </a:pPr>
            <a:r>
              <a:rPr lang="en-US" sz="1125" dirty="0">
                <a:solidFill>
                  <a:prstClr val="black"/>
                </a:solidFill>
                <a:latin typeface="Calibri"/>
              </a:rPr>
              <a:t>WELL AP Exam Prep Study Guide Package</a:t>
            </a:r>
            <a:endParaRPr lang="es-CO" sz="1125" dirty="0">
              <a:solidFill>
                <a:prstClr val="black"/>
              </a:solidFill>
              <a:latin typeface="Calibri"/>
            </a:endParaRPr>
          </a:p>
        </p:txBody>
      </p:sp>
      <p:pic>
        <p:nvPicPr>
          <p:cNvPr id="18" name="Imagen 4"/>
          <p:cNvPicPr>
            <a:picLocks noChangeAspect="1"/>
          </p:cNvPicPr>
          <p:nvPr/>
        </p:nvPicPr>
        <p:blipFill>
          <a:blip r:embed="rId7"/>
          <a:stretch>
            <a:fillRect/>
          </a:stretch>
        </p:blipFill>
        <p:spPr>
          <a:xfrm>
            <a:off x="4820312" y="1618509"/>
            <a:ext cx="1773000" cy="864000"/>
          </a:xfrm>
          <a:prstGeom prst="rect">
            <a:avLst/>
          </a:prstGeom>
        </p:spPr>
      </p:pic>
      <p:pic>
        <p:nvPicPr>
          <p:cNvPr id="19" name="Imagen 5"/>
          <p:cNvPicPr>
            <a:picLocks noChangeAspect="1"/>
          </p:cNvPicPr>
          <p:nvPr/>
        </p:nvPicPr>
        <p:blipFill>
          <a:blip r:embed="rId8"/>
          <a:stretch>
            <a:fillRect/>
          </a:stretch>
        </p:blipFill>
        <p:spPr>
          <a:xfrm>
            <a:off x="6946669" y="1618509"/>
            <a:ext cx="1746000" cy="864000"/>
          </a:xfrm>
          <a:prstGeom prst="rect">
            <a:avLst/>
          </a:prstGeom>
        </p:spPr>
      </p:pic>
      <p:pic>
        <p:nvPicPr>
          <p:cNvPr id="20" name="Imagen 6"/>
          <p:cNvPicPr>
            <a:picLocks noChangeAspect="1"/>
          </p:cNvPicPr>
          <p:nvPr/>
        </p:nvPicPr>
        <p:blipFill>
          <a:blip r:embed="rId9"/>
          <a:stretch>
            <a:fillRect/>
          </a:stretch>
        </p:blipFill>
        <p:spPr>
          <a:xfrm>
            <a:off x="6946669" y="3285821"/>
            <a:ext cx="1746000" cy="864000"/>
          </a:xfrm>
          <a:prstGeom prst="rect">
            <a:avLst/>
          </a:prstGeom>
        </p:spPr>
      </p:pic>
      <p:pic>
        <p:nvPicPr>
          <p:cNvPr id="21" name="Imagen 8"/>
          <p:cNvPicPr>
            <a:picLocks noChangeAspect="1"/>
          </p:cNvPicPr>
          <p:nvPr/>
        </p:nvPicPr>
        <p:blipFill>
          <a:blip r:embed="rId10"/>
          <a:stretch>
            <a:fillRect/>
          </a:stretch>
        </p:blipFill>
        <p:spPr>
          <a:xfrm>
            <a:off x="4820312" y="3285821"/>
            <a:ext cx="1773000" cy="864000"/>
          </a:xfrm>
          <a:prstGeom prst="rect">
            <a:avLst/>
          </a:prstGeom>
        </p:spPr>
      </p:pic>
      <p:pic>
        <p:nvPicPr>
          <p:cNvPr id="22" name="Imagen 9"/>
          <p:cNvPicPr>
            <a:picLocks noChangeAspect="1"/>
          </p:cNvPicPr>
          <p:nvPr/>
        </p:nvPicPr>
        <p:blipFill>
          <a:blip r:embed="rId11"/>
          <a:stretch>
            <a:fillRect/>
          </a:stretch>
        </p:blipFill>
        <p:spPr>
          <a:xfrm>
            <a:off x="2684956" y="3285821"/>
            <a:ext cx="1782000" cy="864000"/>
          </a:xfrm>
          <a:prstGeom prst="rect">
            <a:avLst/>
          </a:prstGeom>
        </p:spPr>
      </p:pic>
      <p:pic>
        <p:nvPicPr>
          <p:cNvPr id="23" name="Imagen 11"/>
          <p:cNvPicPr>
            <a:picLocks noChangeAspect="1"/>
          </p:cNvPicPr>
          <p:nvPr/>
        </p:nvPicPr>
        <p:blipFill>
          <a:blip r:embed="rId12"/>
          <a:stretch>
            <a:fillRect/>
          </a:stretch>
        </p:blipFill>
        <p:spPr>
          <a:xfrm>
            <a:off x="558600" y="1629064"/>
            <a:ext cx="1775460" cy="868680"/>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4956" y="3261715"/>
            <a:ext cx="1782000" cy="1077990"/>
          </a:xfrm>
          <a:prstGeom prst="rect">
            <a:avLst/>
          </a:prstGeom>
        </p:spPr>
      </p:pic>
      <p:pic>
        <p:nvPicPr>
          <p:cNvPr id="25" name="Picture 24"/>
          <p:cNvPicPr>
            <a:picLocks noChangeAspect="1"/>
          </p:cNvPicPr>
          <p:nvPr/>
        </p:nvPicPr>
        <p:blipFill rotWithShape="1">
          <a:blip r:embed="rId14" cstate="print">
            <a:extLst>
              <a:ext uri="{28A0092B-C50C-407E-A947-70E740481C1C}">
                <a14:useLocalDpi xmlns:a14="http://schemas.microsoft.com/office/drawing/2010/main" val="0"/>
              </a:ext>
            </a:extLst>
          </a:blip>
          <a:srcRect r="9798"/>
          <a:stretch/>
        </p:blipFill>
        <p:spPr>
          <a:xfrm>
            <a:off x="2684957" y="1629065"/>
            <a:ext cx="1782001" cy="853445"/>
          </a:xfrm>
          <a:prstGeom prst="rect">
            <a:avLst/>
          </a:prstGeom>
        </p:spPr>
      </p:pic>
      <p:sp>
        <p:nvSpPr>
          <p:cNvPr id="27" name="Title 1">
            <a:extLst>
              <a:ext uri="{FF2B5EF4-FFF2-40B4-BE49-F238E27FC236}">
                <a16:creationId xmlns:a16="http://schemas.microsoft.com/office/drawing/2014/main" id="{E1B0535A-8068-4169-B626-1BFCD1FBAB0A}"/>
              </a:ext>
            </a:extLst>
          </p:cNvPr>
          <p:cNvSpPr txBox="1">
            <a:spLocks/>
          </p:cNvSpPr>
          <p:nvPr/>
        </p:nvSpPr>
        <p:spPr>
          <a:xfrm>
            <a:off x="628650" y="358487"/>
            <a:ext cx="7886700" cy="546534"/>
          </a:xfrm>
          <a:prstGeom prst="rect">
            <a:avLst/>
          </a:prstGeom>
          <a:solidFill>
            <a:schemeClr val="bg1">
              <a:lumMod val="95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300" i="1" dirty="0">
                <a:solidFill>
                  <a:prstClr val="black"/>
                </a:solidFill>
                <a:latin typeface="Calibri Light" panose="020F0302020204030204"/>
              </a:rPr>
              <a:t>Explore More Courses From GBRIonline.org</a:t>
            </a:r>
          </a:p>
        </p:txBody>
      </p:sp>
    </p:spTree>
    <p:custDataLst>
      <p:tags r:id="rId1"/>
    </p:custDataLst>
    <p:extLst>
      <p:ext uri="{BB962C8B-B14F-4D97-AF65-F5344CB8AC3E}">
        <p14:creationId xmlns:p14="http://schemas.microsoft.com/office/powerpoint/2010/main" val="18727768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3762">
        <p15:prstTrans prst="pageCurlDouble"/>
      </p:transition>
    </mc:Choice>
    <mc:Fallback>
      <p:transition spd="slow" advClick="0" advTm="13762">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ct of grey curved waves">
            <a:extLst>
              <a:ext uri="{FF2B5EF4-FFF2-40B4-BE49-F238E27FC236}">
                <a16:creationId xmlns:a16="http://schemas.microsoft.com/office/drawing/2014/main" id="{D29D8E70-4BCB-4A5F-92C5-EECA295B3723}"/>
              </a:ext>
            </a:extLst>
          </p:cNvPr>
          <p:cNvPicPr>
            <a:picLocks noChangeAspect="1"/>
          </p:cNvPicPr>
          <p:nvPr/>
        </p:nvPicPr>
        <p:blipFill>
          <a:blip r:embed="rId4" cstate="print">
            <a:alphaModFix amt="8000"/>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 y="0"/>
            <a:ext cx="9143999" cy="5143500"/>
          </a:xfrm>
          <a:prstGeom prst="rect">
            <a:avLst/>
          </a:prstGeom>
          <a:noFill/>
        </p:spPr>
      </p:pic>
      <p:pic>
        <p:nvPicPr>
          <p:cNvPr id="4" name="Picture Placeholder 3">
            <a:extLst>
              <a:ext uri="{FF2B5EF4-FFF2-40B4-BE49-F238E27FC236}">
                <a16:creationId xmlns:a16="http://schemas.microsoft.com/office/drawing/2014/main" id="{32698DBE-9C2F-4819-9DDD-25350A90A477}"/>
              </a:ext>
            </a:extLst>
          </p:cNvPr>
          <p:cNvPicPr>
            <a:picLocks noGrp="1" noChangeAspect="1"/>
          </p:cNvPicPr>
          <p:nvPr>
            <p:ph type="pic" sz="quarter" idx="10"/>
          </p:nvPr>
        </p:nvPicPr>
        <p:blipFill rotWithShape="1">
          <a:blip r:embed="rId6"/>
          <a:srcRect t="2" r="4286" b="-3"/>
          <a:stretch/>
        </p:blipFill>
        <p:spPr>
          <a:xfrm>
            <a:off x="863322" y="239161"/>
            <a:ext cx="7553315" cy="4182578"/>
          </a:xfrm>
          <a:prstGeom prst="rect">
            <a:avLst/>
          </a:prstGeom>
        </p:spPr>
      </p:pic>
      <p:sp>
        <p:nvSpPr>
          <p:cNvPr id="8" name="Rounded Rectangle 4">
            <a:hlinkClick r:id="rId7"/>
            <a:extLst>
              <a:ext uri="{FF2B5EF4-FFF2-40B4-BE49-F238E27FC236}">
                <a16:creationId xmlns:a16="http://schemas.microsoft.com/office/drawing/2014/main" id="{A3A4006D-AA1B-4182-9CD3-A8A22DACFD6E}"/>
              </a:ext>
            </a:extLst>
          </p:cNvPr>
          <p:cNvSpPr/>
          <p:nvPr/>
        </p:nvSpPr>
        <p:spPr>
          <a:xfrm>
            <a:off x="2076348" y="4525444"/>
            <a:ext cx="5200650" cy="514350"/>
          </a:xfrm>
          <a:prstGeom prst="roundRect">
            <a:avLst/>
          </a:prstGeom>
          <a:solidFill>
            <a:srgbClr val="99C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en-US" sz="1500" b="1" dirty="0">
                <a:solidFill>
                  <a:srgbClr val="FFFFFF"/>
                </a:solidFill>
                <a:latin typeface="Arial Nova Cond"/>
              </a:rPr>
              <a:t>https://www.instagram.com/gbrionline/</a:t>
            </a:r>
          </a:p>
        </p:txBody>
      </p:sp>
    </p:spTree>
    <p:custDataLst>
      <p:tags r:id="rId1"/>
    </p:custDataLst>
    <p:extLst>
      <p:ext uri="{BB962C8B-B14F-4D97-AF65-F5344CB8AC3E}">
        <p14:creationId xmlns:p14="http://schemas.microsoft.com/office/powerpoint/2010/main" val="909254548"/>
      </p:ext>
    </p:extLst>
  </p:cSld>
  <p:clrMapOvr>
    <a:masterClrMapping/>
  </p:clrMapOvr>
  <mc:AlternateContent xmlns:mc="http://schemas.openxmlformats.org/markup-compatibility/2006">
    <mc:Choice xmlns:p14="http://schemas.microsoft.com/office/powerpoint/2010/main" Requires="p14">
      <p:transition spd="med" p14:dur="700" advClick="0" advTm="12818">
        <p:fade/>
      </p:transition>
    </mc:Choice>
    <mc:Fallback>
      <p:transition spd="med" advClick="0" advTm="12818">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stract of grey curved waves">
            <a:extLst>
              <a:ext uri="{FF2B5EF4-FFF2-40B4-BE49-F238E27FC236}">
                <a16:creationId xmlns:a16="http://schemas.microsoft.com/office/drawing/2014/main" id="{CC6D1740-B255-48F6-9545-94A5F485CB3A}"/>
              </a:ext>
            </a:extLst>
          </p:cNvPr>
          <p:cNvPicPr>
            <a:picLocks noChangeAspect="1"/>
          </p:cNvPicPr>
          <p:nvPr/>
        </p:nvPicPr>
        <p:blipFill>
          <a:blip r:embed="rId4" cstate="print">
            <a:alphaModFix amt="8000"/>
            <a:extLst>
              <a:ext uri="{BEBA8EAE-BF5A-486C-A8C5-ECC9F3942E4B}">
                <a14:imgProps xmlns:a14="http://schemas.microsoft.com/office/drawing/2010/main">
                  <a14:imgLayer r:embed="rId5">
                    <a14:imgEffect>
                      <a14:artisticPhotocopy trans="0"/>
                    </a14:imgEffect>
                  </a14:imgLayer>
                </a14:imgProps>
              </a:ext>
              <a:ext uri="{28A0092B-C50C-407E-A947-70E740481C1C}">
                <a14:useLocalDpi xmlns:a14="http://schemas.microsoft.com/office/drawing/2010/main" val="0"/>
              </a:ext>
            </a:extLst>
          </a:blip>
          <a:stretch>
            <a:fillRect/>
          </a:stretch>
        </p:blipFill>
        <p:spPr>
          <a:xfrm>
            <a:off x="1" y="0"/>
            <a:ext cx="9143999" cy="5143500"/>
          </a:xfrm>
          <a:prstGeom prst="rect">
            <a:avLst/>
          </a:prstGeom>
          <a:noFill/>
        </p:spPr>
      </p:pic>
      <p:pic>
        <p:nvPicPr>
          <p:cNvPr id="7" name="Picture 6" descr="A person smiling at a computer&#10;&#10;Description automatically generated with low confidence">
            <a:extLst>
              <a:ext uri="{FF2B5EF4-FFF2-40B4-BE49-F238E27FC236}">
                <a16:creationId xmlns:a16="http://schemas.microsoft.com/office/drawing/2014/main" id="{0DB3971B-8BAB-40F9-B3DA-9AA47181EA03}"/>
              </a:ext>
            </a:extLst>
          </p:cNvPr>
          <p:cNvPicPr>
            <a:picLocks noChangeAspect="1"/>
          </p:cNvPicPr>
          <p:nvPr/>
        </p:nvPicPr>
        <p:blipFill rotWithShape="1">
          <a:blip r:embed="rId6">
            <a:extLst>
              <a:ext uri="{28A0092B-C50C-407E-A947-70E740481C1C}">
                <a14:useLocalDpi xmlns:a14="http://schemas.microsoft.com/office/drawing/2010/main" val="0"/>
              </a:ext>
            </a:extLst>
          </a:blip>
          <a:srcRect r="-2" b="14883"/>
          <a:stretch/>
        </p:blipFill>
        <p:spPr>
          <a:xfrm>
            <a:off x="866668" y="478321"/>
            <a:ext cx="7417323" cy="4182573"/>
          </a:xfrm>
          <a:prstGeom prst="rect">
            <a:avLst/>
          </a:prstGeom>
        </p:spPr>
      </p:pic>
      <p:sp>
        <p:nvSpPr>
          <p:cNvPr id="10" name="Rounded Rectangle 4">
            <a:hlinkClick r:id="rId7"/>
            <a:extLst>
              <a:ext uri="{FF2B5EF4-FFF2-40B4-BE49-F238E27FC236}">
                <a16:creationId xmlns:a16="http://schemas.microsoft.com/office/drawing/2014/main" id="{6C8C85A6-DCAD-434F-A1B6-FD94DE96BBF5}"/>
              </a:ext>
            </a:extLst>
          </p:cNvPr>
          <p:cNvSpPr/>
          <p:nvPr/>
        </p:nvSpPr>
        <p:spPr>
          <a:xfrm>
            <a:off x="1971674" y="4095178"/>
            <a:ext cx="5200650" cy="514350"/>
          </a:xfrm>
          <a:prstGeom prst="roundRect">
            <a:avLst/>
          </a:prstGeom>
          <a:solidFill>
            <a:srgbClr val="99CB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500" b="1" dirty="0">
                <a:solidFill>
                  <a:srgbClr val="FFFFFF"/>
                </a:solidFill>
                <a:latin typeface="Arial Nova Cond"/>
              </a:rPr>
              <a:t>Please don’t forget to review our course!</a:t>
            </a:r>
          </a:p>
        </p:txBody>
      </p:sp>
    </p:spTree>
    <p:custDataLst>
      <p:tags r:id="rId1"/>
    </p:custDataLst>
    <p:extLst>
      <p:ext uri="{BB962C8B-B14F-4D97-AF65-F5344CB8AC3E}">
        <p14:creationId xmlns:p14="http://schemas.microsoft.com/office/powerpoint/2010/main" val="463270380"/>
      </p:ext>
    </p:extLst>
  </p:cSld>
  <p:clrMapOvr>
    <a:masterClrMapping/>
  </p:clrMapOvr>
  <p:transition spd="slow" advClick="0" advTm="18833">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lide 7"/>
        <p:cNvGrpSpPr/>
        <p:nvPr/>
      </p:nvGrpSpPr>
      <p:grpSpPr>
        <a:xfrm>
          <a:off x="0" y="0"/>
          <a:ext cx="0" cy="0"/>
          <a:chOff x="0" y="0"/>
          <a:chExt cx="0" cy="0"/>
        </a:xfrm>
      </p:grpSpPr>
      <p:pic>
        <p:nvPicPr>
          <p:cNvPr id="2" name="5ffca67929b5d0-45137485.jpeg"/>
          <p:cNvPicPr/>
          <p:nvPr/>
        </p:nvPicPr>
        <p:blipFill rotWithShape="1">
          <a:blip r:embed="rId4"/>
          <a:stretch>
            <a:fillRect/>
          </a:stretch>
        </p:blipFill>
        <p:spPr>
          <a:xfrm>
            <a:off x="0" y="0"/>
            <a:ext cx="9144000" cy="5143500"/>
          </a:xfrm>
          <a:prstGeom prst="rect">
            <a:avLst/>
          </a:prstGeom>
        </p:spPr>
      </p:pic>
      <p:sp>
        <p:nvSpPr>
          <p:cNvPr id="9" name="Google Shape;96;p2">
            <a:extLst>
              <a:ext uri="{FF2B5EF4-FFF2-40B4-BE49-F238E27FC236}">
                <a16:creationId xmlns:a16="http://schemas.microsoft.com/office/drawing/2014/main" id="{11B92BEC-419D-4E92-A99E-80203F79CB13}"/>
              </a:ext>
            </a:extLst>
          </p:cNvPr>
          <p:cNvSpPr/>
          <p:nvPr/>
        </p:nvSpPr>
        <p:spPr>
          <a:xfrm>
            <a:off x="2971" y="571500"/>
            <a:ext cx="3302207" cy="114300"/>
          </a:xfrm>
          <a:prstGeom prst="rect">
            <a:avLst/>
          </a:prstGeom>
          <a:solidFill>
            <a:srgbClr val="7564AB"/>
          </a:solidFill>
          <a:ln>
            <a:noFill/>
          </a:ln>
        </p:spPr>
        <p:txBody>
          <a:bodyPr spcFirstLastPara="1" wrap="square" lIns="45713" tIns="45713" rIns="45713" bIns="45713" anchor="ctr" anchorCtr="0">
            <a:noAutofit/>
          </a:bodyPr>
          <a:lstStyle/>
          <a:p>
            <a:pPr defTabSz="457268">
              <a:buClr>
                <a:srgbClr val="000000"/>
              </a:buClr>
              <a:defRPr/>
            </a:pPr>
            <a:endParaRPr sz="700" kern="0">
              <a:solidFill>
                <a:srgbClr val="000000"/>
              </a:solidFill>
              <a:latin typeface="Quicksand" panose="020B0604020202020204" charset="0"/>
              <a:cs typeface="Arial"/>
              <a:sym typeface="Arial"/>
            </a:endParaRPr>
          </a:p>
        </p:txBody>
      </p:sp>
      <p:sp>
        <p:nvSpPr>
          <p:cNvPr id="3" name="Title 1"/>
          <p:cNvSpPr/>
          <p:nvPr/>
        </p:nvSpPr>
        <p:spPr>
          <a:xfrm>
            <a:off x="323851" y="847725"/>
            <a:ext cx="5972175" cy="1333500"/>
          </a:xfrm>
          <a:prstGeom prst="rect">
            <a:avLst/>
          </a:prstGeom>
        </p:spPr>
        <p:txBody>
          <a:bodyPr spcFirstLastPara="0" lIns="0" tIns="0" rIns="0" bIns="0" anchor="t"/>
          <a:lstStyle/>
          <a:p>
            <a:pPr defTabSz="457268" hangingPunct="0">
              <a:lnSpc>
                <a:spcPct val="90000"/>
              </a:lnSpc>
              <a:spcBef>
                <a:spcPct val="4000"/>
              </a:spcBef>
              <a:buClr>
                <a:srgbClr val="000000"/>
              </a:buClr>
              <a:defRPr/>
            </a:pPr>
            <a:r>
              <a:rPr sz="4800" b="1" kern="0" dirty="0">
                <a:solidFill>
                  <a:srgbClr val="FFFFFF"/>
                </a:solidFill>
                <a:latin typeface="Quicksand" panose="020B0604020202020204" charset="0"/>
                <a:cs typeface="Arial"/>
                <a:sym typeface="Arial"/>
              </a:rPr>
              <a:t>Transforming</a:t>
            </a:r>
            <a:r>
              <a:rPr sz="4800" kern="0" dirty="0">
                <a:solidFill>
                  <a:srgbClr val="FFFFFF"/>
                </a:solidFill>
                <a:latin typeface="Quicksand" panose="020B0604020202020204" charset="0"/>
                <a:cs typeface="Arial"/>
                <a:sym typeface="Arial"/>
              </a:rPr>
              <a:t> our </a:t>
            </a:r>
            <a:r>
              <a:rPr lang="en-US" sz="4800" kern="0" dirty="0">
                <a:solidFill>
                  <a:srgbClr val="FFFFFF"/>
                </a:solidFill>
                <a:latin typeface="Quicksand" panose="020B0604020202020204" charset="0"/>
                <a:cs typeface="Arial"/>
                <a:sym typeface="Arial"/>
              </a:rPr>
              <a:t>W</a:t>
            </a:r>
            <a:r>
              <a:rPr sz="4800" kern="0" dirty="0">
                <a:solidFill>
                  <a:srgbClr val="FFFFFF"/>
                </a:solidFill>
                <a:latin typeface="Quicksand" panose="020B0604020202020204" charset="0"/>
                <a:cs typeface="Arial"/>
                <a:sym typeface="Arial"/>
              </a:rPr>
              <a:t>orld: </a:t>
            </a:r>
          </a:p>
        </p:txBody>
      </p:sp>
      <p:sp>
        <p:nvSpPr>
          <p:cNvPr id="4" name="Rectangle 4"/>
          <p:cNvSpPr/>
          <p:nvPr/>
        </p:nvSpPr>
        <p:spPr>
          <a:xfrm>
            <a:off x="4448175" y="2628900"/>
            <a:ext cx="4381500" cy="742950"/>
          </a:xfrm>
          <a:prstGeom prst="rect">
            <a:avLst/>
          </a:prstGeom>
        </p:spPr>
        <p:txBody>
          <a:bodyPr spcFirstLastPara="0" lIns="0" tIns="0" rIns="0" bIns="0" anchor="t"/>
          <a:lstStyle/>
          <a:p>
            <a:pPr algn="r" defTabSz="457268" hangingPunct="0">
              <a:buClr>
                <a:srgbClr val="000000"/>
              </a:buClr>
              <a:defRPr/>
            </a:pPr>
            <a:r>
              <a:rPr sz="2400" kern="0" dirty="0">
                <a:solidFill>
                  <a:srgbClr val="FFFFFF"/>
                </a:solidFill>
                <a:latin typeface="Quicksand" panose="020B0604020202020204" charset="0"/>
                <a:cs typeface="Arial"/>
                <a:sym typeface="Arial"/>
              </a:rPr>
              <a:t>the 2030 Agenda  for  Sustainable  Development </a:t>
            </a:r>
          </a:p>
        </p:txBody>
      </p:sp>
      <p:pic>
        <p:nvPicPr>
          <p:cNvPr id="13" name="Picture 12">
            <a:extLst>
              <a:ext uri="{FF2B5EF4-FFF2-40B4-BE49-F238E27FC236}">
                <a16:creationId xmlns:a16="http://schemas.microsoft.com/office/drawing/2014/main" id="{511EFC2D-09B7-4D8E-89C5-8C86BBA25F04}"/>
              </a:ext>
            </a:extLst>
          </p:cNvPr>
          <p:cNvPicPr>
            <a:picLocks noChangeAspect="1"/>
          </p:cNvPicPr>
          <p:nvPr/>
        </p:nvPicPr>
        <p:blipFill rotWithShape="1">
          <a:blip r:embed="rId5"/>
          <a:srcRect l="32484" t="20185" r="34110" b="52963"/>
          <a:stretch/>
        </p:blipFill>
        <p:spPr>
          <a:xfrm>
            <a:off x="7539039" y="3507107"/>
            <a:ext cx="1390651" cy="1381126"/>
          </a:xfrm>
          <a:prstGeom prst="rect">
            <a:avLst/>
          </a:prstGeom>
        </p:spPr>
      </p:pic>
      <p:sp>
        <p:nvSpPr>
          <p:cNvPr id="5" name="Footer Placeholder 4">
            <a:extLst>
              <a:ext uri="{FF2B5EF4-FFF2-40B4-BE49-F238E27FC236}">
                <a16:creationId xmlns:a16="http://schemas.microsoft.com/office/drawing/2014/main" id="{37F18A6C-0399-65F9-0247-54DA09CC2D3C}"/>
              </a:ext>
            </a:extLst>
          </p:cNvPr>
          <p:cNvSpPr>
            <a:spLocks noGrp="1"/>
          </p:cNvSpPr>
          <p:nvPr>
            <p:ph type="ftr" sz="quarter" idx="11"/>
          </p:nvPr>
        </p:nvSpPr>
        <p:spPr>
          <a:xfrm>
            <a:off x="142875" y="4810125"/>
            <a:ext cx="5972175" cy="230982"/>
          </a:xfrm>
        </p:spPr>
        <p:txBody>
          <a:bodyPr/>
          <a:lstStyle/>
          <a:p>
            <a:pPr algn="l" defTabSz="457223"/>
            <a:r>
              <a:rPr lang="en-US" sz="900" i="1" dirty="0">
                <a:solidFill>
                  <a:prstClr val="white"/>
                </a:solidFill>
                <a:latin typeface="Calibri" panose="020F0502020204030204"/>
              </a:rPr>
              <a:t>Image Source: https://pixabay.com/photos/architecture-modern-building-house-2713379/</a:t>
            </a:r>
          </a:p>
        </p:txBody>
      </p:sp>
    </p:spTree>
    <p:custDataLst>
      <p:tags r:id="rId1"/>
    </p:custDataLst>
    <p:extLst>
      <p:ext uri="{BB962C8B-B14F-4D97-AF65-F5344CB8AC3E}">
        <p14:creationId xmlns:p14="http://schemas.microsoft.com/office/powerpoint/2010/main" val="1669287062"/>
      </p:ext>
    </p:extLst>
  </p:cSld>
  <p:clrMapOvr>
    <a:masterClrMapping/>
  </p:clrMapOvr>
  <mc:AlternateContent xmlns:mc="http://schemas.openxmlformats.org/markup-compatibility/2006">
    <mc:Choice xmlns:p14="http://schemas.microsoft.com/office/powerpoint/2010/main" Requires="p14">
      <p:transition spd="slow" p14:dur="3240" advTm="7840">
        <p:wipe/>
      </p:transition>
    </mc:Choice>
    <mc:Fallback>
      <p:transition spd="slow" advTm="7840">
        <p:wip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OJECT_VERSION" val="9.3"/>
  <p:tag name="ISPRING_PROJECT_FOLDER_UPDATED" val="1"/>
  <p:tag name="FLASHSPRING_ZOOM_TAG" val="54"/>
  <p:tag name="ISPRING_PRESENTATION_COURSE_TITLE" val="01-Albion-District-Library -v2"/>
  <p:tag name="ISPRING_CURRENT_PLAYER_ID" val="universal"/>
  <p:tag name="ISPRING_DEFAULT_PRESENTE_ID" val="None"/>
  <p:tag name="FLASHSPRING_PRESENTATION_REFERENCES" val=""/>
  <p:tag name="ISPRING_WEBLINKS_TARGET" val="_blank"/>
  <p:tag name="ISPRING_WEBLINKS_TARGETMJT" val="_self"/>
  <p:tag name="ISPRING_PRESENTER_PHOTO_0" val="png|iVBORw0KGgoAAAANSUhEUgAAAIAAAACACAMAAAD04JH5AAAC+lBMVEUAAAByg5KBjJV4hI51hZNt&#10;f49yg5J2go1xg5Jyg5LF0dWVlplvTj5sTDp+aV5pTDxbPC7VxLzMxcVVNidePi93XU1+bGBvgI6O&#10;hHvS0M+/sqzEsqm4w79vUD63o53Zyb+4xMVWPi25xsx4VkHU2OVxg5JzhZR2h5ZwgZBoe4prfIzd&#10;y8PayMJuf45LMSZPNipiRzpYPjFdQzangG15h5O+tLBUOy9nTEDRvrlFLCHfzcd+aVs9KSF/iJHI&#10;w8J4aWFyV0hgTkLBsal6hY5lQzG+raaRdmpkU0hqSTgqHBfXxcBsUkW3m5B0YVVwTj3OxsHUwryx&#10;jHl4U0HDubTHrKHLwbxdPy/Appy9mYeRiIGXfXDFtK1meIhuamm3pZ5UNyrbxr7IuLGIdGmNb2F5&#10;ZVlGJxw1IxywlIZxZF11XU7PysfUycPMvLbLsqiGd3BycW9sWk97WUguIByphXN6b2eJallUMiKY&#10;c2BrXlVaSD63q6evnZR1g5CifGqEY1FCLyhNLiDc0My6r6uQgHiuh3Q+Ixnh1dLHvLm8uLbRuK6w&#10;mI24k4CdioCniX6geGR8YVOYhHmfg3ZaOSi9npOLfHNHNC3XvrK7qaKqkYSykH+DbmBlV06BXUqT&#10;bVlVQThLOjU1JiLcycaCjZaXk5KXeGjh0czUzcmrlYsjGBW2oZfBo5S3moulkolnYl/BvbyRjYmK&#10;g35wQy5iPCrQs6ekmJGdbFqvpKGmnZp6ipixfmqAcmnRu7ObmZmUZlKLZVLGraeGfXkzHhevqqnE&#10;nY22lIZxdnm3sbCckYu6jHzZwretrrDHqZpqgJKldV6MXUnl2dS6o5gYFBOIjJKikIR7dnKreWOI&#10;kpuRkpfJo5J0fIKen5+woJuIUkJ5TDlANzaFh4mAeG7Orp53gYpTTE19e3qhak9hNCWmpaVufId+&#10;gYRKQ0OTm6G3hnLT2+To3tvClYE3LSycWUudo6ldV1fU1NR9PDWxw8phcH6quruYsrdkhJmHsceD&#10;p7BrnrCgEuo/AAAAJXRSTlMAjSZF4uzQVb+r/hVQjd0r39tB7cmzjXHKvWjS0cSzjbemkHCIfQsf&#10;eAAAJpVJREFUeNq8lLFum1AUhgMmNjxBngDI0u12vF14igw8A0uHDjxAhuwdK11mcj1UgYHBQoor&#10;MaIIFAYjGSRKWKL4Bfqf2yTN6tjpL0D4WvB/5z/ncvIu6YszzTLnhmGw01PDmJuWdrbQT/6H4K2Z&#10;BmO/Q9t2XNd1bBun4zr4YZjaR1PMtDljLAxTEX4KmbplKQNAqggcaK7NTj5IC8vwlDjfcrH1uKcO&#10;wQmDEQBOkmEtju+ua3BX2pKnJzjnHjg8umMeEy4BuM9yDE0/bvQWaiRfEvd4xbkQAiyCbwUIwEQR&#10;KG+WuqoZ1ux42ZsM4koKwKtAUHrbNOUlrREOY+Tqpi8AkLk4TvWmo4ZNZV9BAuZVydvx3hNY2f5d&#10;F2AIbffZHVuErubhKegWXoT6AYB2i2qaprquSxxt2d7zcizH27GEsAQ0lqbpGwDbtg6cBc0hMQgV&#10;cpVAXWdZDbVte397G/Tj2ONWShnVZSnLqlLjqGSTtEPSN+hDowBS2FcVCm3bKKMQMun7fhwH/l0v&#10;oygjRSQKIgzVJ4oAIGN2UPkAcLHNUhrDVkLwmJosksu467pdHPvB6iJqhmIYkiRpMsA0kzh3XVsB&#10;HBCCPnfeAHBoHCXePjQ4sz7uHjabbrfbxUEQrORQFMWQ5w39nT09VYyeeyWY6+/Ye67zDwD+3tiW&#10;tXKH6t7vfmw2D13s+0Hf96vlRZZfros8z4chv4map4l74as/urjYO/6Xb1r4DDCi9zBHp9se9igf&#10;/ujBt6+rpZToiLy5viwKQBTrdfIrmURoA59KOKfrnm2w4E07ilKkGfQwe1R71C57jN7u4fFxs3mk&#10;COL4TsqLJLm6ksn1l8s8X6/z9efvP5uJh45DMVICkLWH/R/Gy/4nqTCK48ucq/V3KG7qDy2fohlP&#10;RemK3qgr0Y1JmrXK0bUX+6ErtXaZu0/vL9pctCSj9WJ5uVv0YEWDyC6NsjViq0lFM5uJbTnpD+jc&#10;S4qtdJyxyw/APZ/zPed8H+6CIl0WQHN3WIGhoRQU6fWysjwMS9f8Fcr/PH790Hi6NyE3J+CTgN8f&#10;jUYkEEEjIIo/MGioAIBcH4oW5J2/MCu/CtDXpzrQUMrrY1lWDrM+eXR0tPlrOq01YRwIWO9wGGY/&#10;4g/QIBCABkSKjBAUGJkwqOIXT0VhngQFhVD3ZGj5R+Nq8eFEWIZ+e1MvmjPpNOQH/dOfM3VsIByG&#10;DYxQSgMRgiUlQgADkUhswvDdCeLnCAryq7/kDwC8Q/4hqD8I+bmWFs7FwiTEX9T1foUB/Oy5mvAl&#10;6uoSwRE2oMAeUp6nitSElRGCCVDElMGhVdM1KAEN8sqfBYAfagIY1Ppd3PLlj7kLUXCi4bqMOv5X&#10;PZfTe+WRABuW1dJhARReEHiCgQCyKwJQxMYqS6YD6PIgUOdvUgAnkFSuigeDrKuj6nwVF+7gEi0t&#10;e3shMpkDKy97MnVeRQmyURoIKIjykiAIAKASIJGPYCDo01WqfpClAJiiPPZvMrJKOOPBQV+Yc++q&#10;cnPcga6ji7tW7nKxrsdcTeO6hV29YS+RaNRPYfUilIgCIhgIiMDzCq9gkUz0Of8C0M3Pz380AK1+&#10;QzDok107q6rc7uVH29pObF3RePHM/fv3b586e/P4Vs9VzqtYaABKR0yEbiIEIQAQkQADAUASee/U&#10;VnEKQDdndv+dFpXqxfB+MOpyuXa63VUbPGufXTpYc7Z//d27b61W6/r+w0fW7DjARSWJUiMiFkTB&#10;iZAgYgwAPKURpDBM7EaxblKCrKazuHKBWrf6ykUcFuCCq2On+8h5z52lGxvP3mtvtxptRluDMdTT&#10;v3ng4+oVNUnMUKNIJIwiWCIMkrAoUDv1CwQZbXisQjuUcgC6mZcxe/5NbYEOjgCfD9xH/uJuPN61&#10;dveWY3vWt1tDNluDw6F3OEI92648+vZpy3ahSelswBLGFGEiMoxoEZL2u7d5whgRjjnBD53OaXcu&#10;mvX8zwGo+eOq/cks19i4pA3yX2l/aw3tP9ng0JvNJpP+5IPanp8Db95cdGABNQEBoozEiACAaGtr&#10;a5IghIg0VvEaAHK3nnEM5pb8A5BKafnZCzf3Ldv9aVH/vXZrbWj/E4ce0pu6TWZ9Q+jVtkffnvab&#10;JKXpF0ifFCyMKAIDbbV3BngBCKSYs6Kk1Fmcjey9//8fqfBvADChlCy7OlSAMzVb29acA/2zAHq9&#10;mr8bCMx6W+3zH08fWjHBv5qwhbc7AAAhhiY7BZpUNA3GtAGYTlA4SwO0L2UBDKPhDgjWFz1z/sSO&#10;a5tvn9IATur15vLu8vqysm5TfZnFsf/Dj4HDCEu3mvAmxm5ziCLPI9rJ02q7IomqBGCHpTmAGZpQ&#10;kKu/WDMAeOqQuS+cLLPRd9vXnDh4+Aoo0PNKU8Bsqq+vLy8vK4eL2dFQ+3LgtEMCB4Qe2M0Wi7HT&#10;2Fldba+2CwzDIJHcKNUKK1Up1AT/3YR5v+ky/6+06jCO9221+gf6C0zbxrKMSdtCu+3iplcvCDec&#10;t+64zMLBZerQRNCZaJIoKukEhjrXmTDAViezNj2KpSunTlk603QLzZp9OdvOjj/1U8/n+gXd1nPA&#10;c+Xcw/Pi+fJ+ng9E/aO70B766+DJyODg4Bc/NjYcO1Qvcwd5AAUCgBTsAYDd8CdVJKqZvXJdKSa9&#10;pFjsNLNWjsWwEI3P4zioEyWUQxmuA0QJdj62AqM54LegPwcjkcHI4NdTkrSPWg3bAcBUPACPUDN0&#10;s0rkXQUA+bxTSHO0M0RjDI4BACm0XBp9m3/XOLDNNDz9PxLAk8IdpeB/ORI5ORj5sqvuwDtfFctk&#10;GtCgQCAKAAQ8wG6VqG9x5GagYpWkSI6ZF2IsZADDMBwXyuU6q0X+yc9xPABP8Pip9HRM1PhcIYDp&#10;CCI4OpWd9lFm2SMA0rUQqFTwEOmzblZRL2hJrRSfl7M0DSXAA1BykhQKrQ8EmwCIgE/D048EIArA&#10;y8bby5HeSPP0YN2UJP5YW4LBbUMpWG9DKQgRAPDGAwT+uanQenXgzhZiWRYAcNpkkpNyirSYrKOv&#10;o7cVgEWj8Oz2CngIABiXpqcjJ0EFpuoajh2ur5JpbAQBXagIsaI1ANUawHnoSGnN2MjNIVJLUmKr&#10;WQkADO7EWJNFTskpHQDARELreRQA2dYQ7NwOgG5Z+hMB8BlI/LAgQebWBHkAUGLkP3XdP8jR/t3n&#10;9/Qt3rsyzAEARTJ+loMIMCHaJBRSVtIrNEEfrBUX+I8C7NyiATEPAUDK5paXCwshAkfrjr/zaVsC&#10;CkATyoC+BmUAnPNtCO6RnZd2z46MYGKSFJOYmeZYPOTENgAwhr0Eq9lmCaAnb09FRfBRgNLl6enC&#10;SHNz5dHGhg8PQQZcxBpANw8AvpF/HqCzs6JiT40iayRshT4kOT/OcRgNNWABAIrS4WH20oPLsTGg&#10;Rsh3FCAqh89s9AbYRhcs96IAnKx0ZOd/lJlQ5Q7CIAQLIf/8LFgvgE4wFAL9UK2GhQBQJO5kWQx3&#10;KvWY0AIp0TlhLN+5jE5oMdsBnon24MMAAsESJKAwcjLypUOS8v5EgixIuGx+NIv1qAsgBhsAkAAE&#10;kFozW+vGSK2OIoUMTdM441cAAMcDXOK++YxPwabv7WX4fMzDKiBYmZsuTCrs7Y0czT5w7v2JKk1l&#10;kjFH3VznVygUi93d3TUtKhWvRSrIA18FLWPDbr/V60WTAO1LfpsSBwCrlXRaxKLvowDoQ66DbCyo&#10;Ox4GeClubhkAkiAGRyUnyj9qMxw4V36uvaTEk6R2aAJjCKFl3a5du6YChN19iiG7TQ77qFwI6Wdx&#10;xud3Ck2UVU4xFjEXBVgjWLMdj6ogmEAAWyQEIDcXCCJfHj/R8WlxSseZkpJz5bfPnWt/q6HYkDU2&#10;NgbFWLPFFH4ioUhi0XopuRw0AHM6fQQCgH8ZIQDMRJWYHwXRHKAeeCQCpXN5hbnGpKSkwcrj+R2H&#10;Csrb1Y3Z6vTEfXv3HXs1c6C+djaw2K3vRo9uCL0jWyJpVuckps+TXrGcw8IY5md8YacJZrOcdlo+&#10;wUwzL8UJSkHhojGI9sGzUJ/bAUqXruYVGvMhBM2NZ1M63jkUnx3UBLNkCcWnCzIOZWQuFGfNjin0&#10;3frFxbGhqp6BzMT4xPTc9LRkO6VFAARGE2ZfWMkwIjmNO4WW+flfYl+OuQwRECBfG0vymhw/BS63&#10;+gcrnbs6neQxQhKaK0+XHPwqo8hQJTMkFLe1nW5tnVhYmGirHQogAMXirKxnYuFWxuGMBomjrNgu&#10;15JWFidwmujyEYyT4YSQDLk8RF96sPLuv+PjMdHdKG5Di57b1hyoBeNKr+ZN50IAcnuPNje0Hzw8&#10;UNxW1JoY/+qriSeSD99a6O+vl9UiAAjB7Mj1nt/7JyYGLhjctSNuE6mFdYRQ6gEgGMKdnNDixIXC&#10;mr5U7+jM64KXBbGx45sfFJ7PoRIAn9sBxlfyoATAAEB9Yt/BzP7Ww/s+OHLq1P3bv3nyMw619hcb&#10;3AHQxJruxdl7/1zpgRBkFhS01V83mEidlMWG/cphX5dNb3JyJhODf2JRKunUCq949Ke5FRSFKAAq&#10;gp1wuTX+cMdcXl6SkQeoPHti3xutExmvnLpx4+KRixePfHDbU5A50ZZQO6So6WupWRyqvfJ7a3Ka&#10;x5O/75V3vipiKC3FYi5iTNNlt7EMA2ORMQnNCf8MheTazgryhzszK0BwGUQZbG0g7dgEQANzAyDX&#10;mG7MTVI3nj3xyoenBzLeOHLx/m+3T3WcOVNeUjDQ2n99JNANA7llMavqen9BYsnt+7/dP/LBx/E+&#10;q5ZDAApXnd2HhU00VKIJ09xauJLlN3EU1VntHY0VoC/V1xRvB9Qg+IzOKQQQAz2wBgBNkJO899Pi&#10;+oH48o6/Ip5THQcPpvQmFrS11bvH+vbvV3UHsqrq+9Paz108cuoGxKij0kqSLOYjlK4puw03mzB/&#10;2I+bXRcmFnruDTVh1tT9ndU/zAnQ0X9jIj4HRbfNxuPmrua99/kaQGV62t7DZYayCw2J7fk5EOj8&#10;k1MHGhxlZRqFtLNT1T3WNGzITKvMvX+w49RFQEiiYRbgsLq4XHYC8+E4ETTjTLZjKLuhrWqEwDjp&#10;nsnqO3NRJXjuiRcFW4wvgaXl6bz3jB4jAmhOT9xbYLC7XI6ioiJ19o9m/3yX3WV3GAhaV129u1uv&#10;byobkEw1t5d/992Z2zduGJ0cJWRsRHCqzh4GPZjXuGyMv7Ex8O2beTn9V4J6tk81Wf1AgM6rPMKL&#10;Tzy562GAOMgAAPAyoD4Rv6+oSmPT2B1lBgOQaMBsNpeLYL3VnaoW0OCmJsJmrsxJKWk/893FfD+n&#10;E/ptNsLlsCudDOazuWzmrkZ78NuZ2KX3Tpc16ftSOydX7/wJahwHCKCFz28BQHUwPi5AAB4AMCZV&#10;qlPiDxW7XbCP2lwGu6xK5h6GS9uwm+Aqqvdfa+njWBoPE6B7dZVnM/74ONnPei1BkE1Ntj3EOBUu&#10;m93lm3K4NF2/xvz7b95xt5IVna+e7Py29PJLsfBtMgzEnbu2E8TtWlkHMHoKG9Ulr2VcgIUcLSPh&#10;dfP7iWFNWMQDwGbA0kpCoxl2uw3Ft/447ReSONGkcdkldtyM+zW+ujqHo4uhse8fzPx8x4LpQ7S0&#10;ovqu929BXCwcGaEPn90FBFtt10oe6CAAeADgbPuxzDI4FTYp9LBl8IcNZdhv0wwrpQjgGmwmor4a&#10;BSC4ZQn1PRPFjIVTNGk0rmyJzW+mXS5fY7bDh8vFWu+ql1xd1QEvq0MEP6/A0EXTYMfLmwQggnAZ&#10;twS/gnye4slPMfZWHmjfm3wBVuKgEmch2ghCGSZsmqBizxqAFKyvhkZ5CA7Lem4yFixAAMAFSZON&#10;wescdnW2UiQSj46KP/F6K7RSnVjMcaTWOymeGYdWgLVsx64tIYDLFQHIUN7nHo8nJbdXnQMA9QBA&#10;hHEabWIAoQwAQJP+fDUCuAabmUoKL8uxkCIwXJ/AmHBCY7drJBJ/F24+rlbnuDjKaoWfEExeLSmV&#10;UmIxZaW0uv13X5h5eTwWlAgAttnK3NX3pvOM+SkpKUknz6a/Vp7WU2YAADiRSffoOC6kDAwPB5V9&#10;PEBLi+p86p5U9FUJGwopa68bwgxO2MsM9uN15i5ndvIBYzIDWxFEj9KRVookKU6q9YJV372rfSAQ&#10;lD4GYGUd4C0EkP/qwcSeegPsxEq9HufOi2jFWFCmIUIiBKACgN2bZ3R67N5Ng3/eSTjKEo5LbFPz&#10;U/Fp+e0NIfkPQjnspuiDeyu8OmiCyeqK1bt3JydHd8U9HuA/Ms0ups0yiuNojF93eqExGuONF4zx&#10;vv3Q1s7XbJ3wlo4VVzaldgjYQkFxSAsFulo6ZjuFFtaC7fhs0ZTxMWZ0rJoy20iKSh1lTqxiKBeY&#10;QNTBcOq+nEv8P2/ZxuYZycLV+b3n/J/znHMe3n67oUcm7Rmvel7GZ3hB5EDVcXpfwXev7zq1r2BE&#10;WTPZQQDOkDrgjaEhxHS2Y9epvQWORM1O83fl6jaL1tU6u7+WyjX5WbQlR7bvRnNaeRTig/NDZ86f&#10;QQC2ZJw/fy4zBZC+AaAQADiFMpm0omq8VCpisvraLDbHMWwGmmNv7d1TMGlz7ARAZdOZMxkx79ii&#10;90MYlMABCHe2IAP19eys2/y5lDL5pa3lrYjY8P73KxF4fDcIzhwaaDo0kBEbOP8tAUiHbQBI/xkA&#10;x+FfurWqViGldfxwPQajSTKXYigoOGZTqqABKGLgUEZJSfPpxeZdm4k9tw8pAMCxmvq+RrXTfeRL&#10;f7Hf/3xra2TG4g50HnyvkgOAd2JbMraUZAzcBpDOGQDexoOkjEigtlQhLtaJIhCB0qEaKUAvXNCx&#10;EqoRttkQkMVTm0tiJSWLc4tjp3ZBiKfQHSVsLYPHhJFIo5sdNWOb/oePtbmTda/kJGu+O/IeQoD8&#10;D3CjDBKHNde3mfek3XsHwKYbAD1oiqulxToKDZDQBgJsJ0Y6HCuheHhhoW1tLbo40haaG1uMzuGA&#10;YF+H5mQl3jXYWd4XMbLsu8PjHr//D5O7S5i0T/DztMNFBzG7Hh1owgyR+gH+n5n3pt3/f4DjAJBK&#10;G2prt8p4xTpGH6m3kBCoolGVampqJT6zsLwQD61FZ8ouLq3NRVVRbkgYw4QeRwlobTRq3d3mkz6/&#10;32OQ1dS0LZR5pDna7O37n8VZaGrakrE5YwvGqc07Yt5z0/enPbARAFZIABoIwDgkIKB1uvxIXxum&#10;UwcQHF2OY5NC0oReiK+srSwtLa0tjqhUGBLQISMDiXI3lviNAfW72eN+P6PT5VrCOXWUz8TTZL+3&#10;PfstAAwMkFmOHF4E7aPpB9LuuinCdYCvkIIGqVRWUVsrk/Lpfl1epI+EAARdSuXkzhZlKB4MLi0h&#10;BHPR6BhGModqDvIYUa0stc2qW7WHjepu86jJ72F0/WJL20Id5feJu+d3796bAtiSAijZ5d37wvRd&#10;aY9yALcIUqdQaiIalMl4NGPgAQAhUCqVNhtuY5R8YVs8DoC5RSxLvGQzoIrOdaimQnH3qLOz+zDL&#10;OucVNG219jOvBFqDFyVWn1hjfh9FmAA0ZXAGCXiP/LLp0bT7botAIQdwnABgLJDJBLRVLojgILYJ&#10;a2xCIeIAAofNZlsJrawtenEdx7z75hxKR1Q1ORUSls+6WfhXm10+irYy/ZITxtZgkmI4AGiQaOAm&#10;gNf7Web0fWl3p2+0QqQAhwAAPRVbFVIZn7IO8SMIAWJgQRjgHyFwqKIqh1I1FvPu2hWLNZ922JRT&#10;DqizvjXAvqEPsK1mhYeiJf39dJZeGAwXM4JcjZk85VRWfrgBoPmL6em70ZZv9A+7CVBRTQAYuSgS&#10;JgCWNgCQXdUxIvt9BR0jYzFcQzFv82lMjaFQYmkm4A4Y9X1a9U6Xz0rTDKOjPv1Ua7nQbhXr2TsA&#10;UDq9Yz9NkwH9/tv9pwBkBKDHRAAMVCMBsAgtFqFQCIJJh7KrYw9kv+85VBPuenAkoMrkjFuNI9Cn&#10;7eiUWT00xVh11MXlvLbkAY9Yr55PAVSSGsABIHff4xRiNIPTDf7TuUosNVWXKlANTR67gent41JA&#10;Op5ebX34QjJ5AadwCjKI4n44hZcbZSh44UK+0c12N9ZrW7/T8CU0LZF4dHULy8v5+EXcmwKACOAc&#10;DNjtxJr34BCQ4fR2AE6EUgAocCNXmySMXJ7PAdTYLMGFurrl5YvEAMHZUmIK6o+HgktJvZo1NmrZ&#10;0RaXAnsEWsJ4JpaTny7b7RLBtkb3/LMfA6DyJkBGrPnIM9BgGqfC/wNIFQq0JNU+icQwlMVpAPG3&#10;WXrz85PhYJJjIAjB4IWFT5cvLiXiS8mI2tirVbuGnd1iGgCM1SoHQPsEQ+Xojc7P8JhGUrA5pQBI&#10;4NRn70CDsHvvBHiNA4AEZQoA9J+lekklsOAgKoXBoMU2BbMJW/F+gV65nG2cCSbiiWA4oEUNHB0e&#10;JQGgRB7G4xkqW8ihdFaaAMx/DYCjAEj5r0RH/fk796ZWNBtVmJ7JAZhkAJCuA0zkz3CVwIbRJDgz&#10;ExR2YWd5mmzs0IbtnFxTddUkEuG+ABLQWWR2qcUSCQHwe4bkVskE46FyGrXO+YMAeBMA8L8O8EXm&#10;XaklFbmEIQNOgpgKUImJBntMUlmpiWH6h87yZ8LBNoQAlcgSTibxxULb1CRX/aaUSsekMpEI9hq1&#10;z2uIf/YwTUlICvzWIcyrOgndnmdkneb9qEQkBwQAVWCHt/mnTG5JlaoExHfh5UL8n4pAw1aZySRV&#10;QIT9hrP2vFQOyEm0BLGjAVA8ESK2MuVwTNpC8Rn4x/cPupwaXhkOAAH4YwjG0O0n8o2sq4U87HM5&#10;WAdAGVhf0+FCLNw0XXj5cuGmdPxgLsIxVJRKfYIbAGdpPXIA79AB6lEwHA4vweKJlak1lESbMBSs&#10;V2s1s0UtLqerGgdQQosoxtM/JJfLJfxXcnq1rHuwCLcxGuLKzeQM4CpCGXjgxqoWH1+4KRMIxHAZ&#10;VkB+inUAqw4AckEvIRByZsFVhO/nmhQV8Y8ANLJqRNmMZ/VSEUVTFC2irRyAjhZk5UQA0Gnev/vl&#10;N5uaKjMAsJkA7PkeGVjPweXLP165cu7nyz9/9BX+MqihugfbgRsABjlSaV+YIVciDEIUIvQ2JT4e&#10;BoAaYSJs1GicGFBHBzUCiiL+RbQHAAYdw8/JyjFyAEXb30NfjoaMqJAA3Hq+fOSrbx+8dOnKn+eu&#10;/vna7w0Yi2WowwKBIBciBIAcmwfJAoqBBSnAhQjdOdAezcFGACDELYAWZNDsdLawYgqGOsinKL9B&#10;PqGjeDlZ+VqWdZebi7J3v3y0iRg5ic95s2+t6+/+dnX10pUrV6/++7a0B51YNe5i2Q0AHQcwROVH&#10;QIAIEO+4/8n73R50IV02YWKmT40mdHZ2UC3mkwRQIhGf8ngMCIBInJfTG2BZV+dwEZ6Qmg4dOoSu&#10;DABe7/4Nj5ePra4+eOnq1WvX/8I4NE4AKmQCngDHEFKSIwcgoPONhAAR4ADQijbv20MAEuHGQMDV&#10;Muhsma3mU5JiChLkiyS0R25grLxteXlGNfsBATgIALTFNwCeTLtlD68iBP9eu3b9+PMaDZrh6ooG&#10;APCqUwAGOWQotxfnNfaRviRFEMWicGxPVIXiqNeq3ebB0dHZrT5+mYSW2CmRQET5PPJ+KyXelpev&#10;Vaur1J3DRw4++/JRMpdxALGxh9M22GPnOYB/jtezmu7aBkVFQw+PJ36j1GenGWwosSC0l5UdyOnt&#10;QxJsXSAgQYAhAPEZrcttNs+Ojo6bRJSdpsAgEFC0gAB4tr2RBz5XlabVXIRXtEqSgwEO4HG43RgC&#10;AFy//s9rgQ8041uxnqrO5Yml1aU+LgI6OQDqDpTVgQBCtBEVOrgj4ID/iNsF/+ZRjUDk7y+j7QzF&#10;F/CpYpN1wioRHdbnH9YGXL+N17TMHzy492UOAAQ7YgjARnviwdVLSMFvahYAWJMDIFdarfAxNAMA&#10;6LmsjlgWFrIgQBqmiNlCuANcs+YW5+jJd3OLRVYDRdntCEAx/YoJ/YiEZ9Tru9mA68UfLJPz+7O3&#10;v1WJyZADeOjOx+tLRIfXPqpiNVV4rAGAOFf6BgHAAk43YZg4UFfX3t5edyI/AiXCSDFIxNGiuL45&#10;2eIcHPxAUSwS6Qy4B5hinoDmZ/GsOpraptXr2YD61We+0taUD2dvf/2lJgCgEuxAAG63p1ZX/37w&#10;6o9VmnWAbWIxr7TUJxFRANDp7Afqlk/gX/uJvN5IhHQowSBKcjJfffLzk7ODg65SwQGRVd5PHyiT&#10;IAMiQQ7PytD0Ya2+NxBwf/L0r7UBt/kWQMlj//8Dhv96t5IQp6EwLF4Ecd8Q9w3BheQlh8SayESN&#10;NRqbQ4VA6xJsM9Wg1FZM3TBWS0WkkhoqSq1aN1QQl1IUiogepBcvLiAqiogoCoKIiIoHv6cIHty3&#10;b+jMwMD8X/79f+8PNNC9+5sz1U8EHIUQIkXYPAcCRRDoBIHGY3xUwzCin3BPVcPnmydvNI/FIySf&#10;s1bN2cR0Fhme51AAyK5NrCAlsx4lMPHqlfiNu1tggs3wAcylX1nlGQcCz7ufrlYf4K5qWQQEpku2&#10;EOLYYlGWi5TA2bMNyNcMCg1QG2prw3mE3w16mAUFHF8lIAYYwnEcMUQLv4XdrLsxXno68d3t8rFz&#10;W1ANqAYOTh7Z5St49QoquCUlH6xspSP2RwISx3BsZ1HupAQaZ8+qFFo0W8tGo9mo5pSbzSYIlKV1&#10;bF5A6pWtUGfIEjnBFEURfVEmfjHrHtnRfggC8WPnZuCoZjMG9EnwwK+gHzXBtGWJB6vTrbUgIH4i&#10;wFDpAAiAAZUfrdWyWXSHUul8E/Y/Wa5OZ5H9oYBNTKizkyecQERe5BmuutOrrQGB2xMogcUgsJwS&#10;OAgP/BrGnHrz9tCijtbq9Oq10icC+Cf5/BcENO2T/aGEWrLcPo/nP1lK6CwrWLtQe9EJdDKE50xR&#10;RyINKeEj8MH4ZwLrF+CsbNLRrVNhgK9j2JO3768sA4EOEEAekKo8I3wkkP9I4J5BAQ6QfzFRKDU3&#10;NNtUvgD5bGpO/XIILsCLgkAUnRCOt8Nh4+KRnXvaM6+CQHP9ggW48j24ue+3l9m2vX37FAQeUAKa&#10;rn8kAOHFPBCo0MA9+gEPPxkuxBCA7XY5LOYtTmBRtutUAywhFic6minyih9ORvcd2VGKXR+/8HZ5&#10;++4FSz7eOX9ns3TImzcvH3WkH3REbBBwPpkgl4cGkIVgAir9nqYhu6Yr7Wbz/Pl2oUJCeQsNUH3V&#10;KllmOhlTUy1eV7QG7yi1eLLmxo+VO27emnkFBOavmDJ3+eQhXb6DMa9fH1506SYlYCiRqsSzPPOJ&#10;QC54TOVHo0bWq4YrhVK7iRaskJgO+Rwr7FqFjC2znVCAahFHV01REi/udL2L8aXx6QduHj5TOrF7&#10;yQpsXsABvodRr59cwr11xFcMR6rayKlsLpeHApAC6OMbihROJyqxdrt592S5kuBDqP2YAlL1OakU&#10;NCAQ1TR1Sbc0X9HX7HQvujv2hMXUro7CycWzqAWQAr+PYXcgvyMSUQwfBAiUSwlYjYZpaoj9LLq/&#10;1pl2E4D6EyRkCRzLHJAvrzpev7yJYXiiBZov8WpWEf0jYffivqWl1lqUlMSGuzOwhdf3x2u9g1ej&#10;GoKAY9uSrZsmaiCiG98D1VB8t9qqYMkfCSBWKIf5TtOiCtiUQuuauoxuVCRwPskJop5KXBDwjmwv&#10;LMusOyDEF9+FBvr+zGJxr9UdUsRxfBDwlSCA+hkGQRAEql+VfDt9+sLh5vmTdNFUxN9MdIFsCj3L&#10;xyCwkAF1x1dMxVc1SmDfzu3ptTiy3Fs6sXjGkp+Rj2Ds1WFTAo6EH1yQt0xEuWXlRN+HVRKx9unz&#10;5yutQpnq37QIw6BloARScihEdJRx2xfVbNbU3HjSXbPjWHrZgRf1yLETsxb8nHyqA0gGJCgCzZVl&#10;MbTG6o4uKlK61ET4F1qVAoZwNJ8mJwifmrZVlzexvOPoRJEUXvOUwEjGk96apTcqa3dtqnfMOzFr&#10;KOT/NIOMgseVbIcjLGobInutohJHasXa1PrYrpGIYJoBxwn7d606ThXwYtMBxL9CeEcipuoZatYN&#10;UwLl9OwX9fuFeScg/+cxEARsSZIcjmeJTnUxW1ci6VjsdLN9JlapJqq8RYsOvg5gcMDz3392gON1&#10;XeHFqmMG6kXDqHlHXHfn9nhrXWrO/tIJdOG/gp6K79gRKQIRuh9ZO3vdbLuVPnO63T5dKKerCYlY&#10;pmlyLPxDxuiUoismLE9EReScpGEGhqehc1pTc/dsL7X2y3Nmn0T++zX08COSbUd0XXccHBYhNybS&#10;yD8xOD/yg8hBPCdYHL9pzpxVB6avw8l4SEAA8KTqqKoZrWnRmrfPC+85VpIIW5Qg/1fRezgUbzvT&#10;OZ6sm45rzI5P8ivViCOi5VJNNF5wUfnAs3V798v1+nGZUxydc6q8CheoaVnPu+ju3LOn5BNzwO+9&#10;8DVIQiagPpCZvRcKQPqPVRIZx4FPmkFDRdnXxf378apF6tocDHCCrjiiTkMg0NysWvM8DwSOlbxs&#10;z99+1asXylGIdzKZDsRdrF1OY1NGF6h8U+UJfH7/LnnOcTjhqnq9zsEFM76jGWo+m4xqXg1eiJvj&#10;Qq8eXX4bUAIOS6qJVuUMdrwLrQgSnYnKDAckoq6IrJy6fPkyhkeco6TQh2YkXzSMIPCSilbDSBLf&#10;sf3koC5/hN4DsURAxZ+OVVbv5QkxAysXEHTFis6HisUiCGBu2FSfw+h6xlZEjOOWAgJGLVrDscSI&#10;rn/+wuPgNN3uvoTrAzT8lmUFmqJoRNVMtEqALMuXL2N84jO2JDZUxVAD302ia4jW4oP/zmuf3QbH&#10;YhUc3fEEtY+aXtdMU23k8mCAE7Fi6rK86Xin0uoQcw0tqiMPJ13Dq0UHdvt7L70OxLDKi4oWQLyh&#10;mpCvqUEu1xkCB5gAt0Okunqd9biBsYXHKOAq3kD43l9E7559CEeQAIjaADAfNAI6sFMzpOhyjy1l&#10;mBzmtqim+u6RXoN6d/nr6DG6j2haZiOA+LNokR8/zkE+bLDpgLAu4/jTQ0FDy0ZVo9cg6P7foEfP&#10;AegOIZwCoyp6NYvh9gsCGnF/VzFQo9kBPaH6f4nePXoO73OWAmYwA0Qlt59hOM3JyP0hHJr/DwCL&#10;sT0HDh/Qp09/ij59BozuOfY3ZX8Aa8hmq5VJVsYAAAAASUVORK5CYII="/>
  <p:tag name="ISPRING_PRESENTERDATA_0" val="Tmljb2xl||||e0EwQ0I4NTZDLTZDQzMtNEE3OC04OEU5LURDMjgwODI2MTYzRH0=||SVNQUklOR19QUkVTRU5URVJfUEhPVE9fMA==|MA==|||"/>
  <p:tag name="ISPRING_PRESENTER_PHOTO_1" val="png|iVBORw0KGgoAAAANSUhEUgAAAIAAAACACAMAAAD04JH5AAADAFBMVEUAAADd4OXInIzd4OXd4OXZ&#10;3ePd4OXe4ebc3+TZ3eLa3uTb3+TZ3uPb3+Ta3uPb3uPT2N7W2uAuaIoaXoEmaokxYn1JgKIJTW4B&#10;RmzQp5QjaI3b3uMAQ2TGloFGfqK9j3wGSGy3fmLe4eZzrMq6g2wAMGOetcjb3uPY2+Dd4OXa3eLW&#10;2d3V2eDR2N/P19zg4+cmJCIcGxrep4ogHh3gqY3uv67krpQoJiUrKSfqsp3iqZHdpIY0Ly0YGBfq&#10;r5fao4vvwrPbp47xxrneqpLtuaTlq5YiISAuLCsVEhHfrZfyxLXstp/su6kxKSciYIFBOjlROzTk&#10;sZrkrY7TnYTMl3wsZ4g9NTM2MzHRoovwyb9IPz4mIB3xvanNm4SreGPYn4h2UEHtyb0LUXJhRTwu&#10;JSO7iXPi5uzzwLDk6/DWpo7YoYKfblo2KynwzcXdnoPSmX2Ub2KSZ1WJYVLltaDmpY2/jnhdPDGl&#10;c193WEzV3uTsw7jqs5Prq5DWnX6edWVSQT3fsZ/ioIrFi3TBim1HNzPqtaUaV3eHZ1t/WEgqcZbX&#10;qZTmo4TPknq3g209LyuCXlDY3+nwsprdpZIeZ4vFmIFsU0oOXX6xhHPPjW+4dF2aa1ZoTUTT1dlS&#10;SUfaln/FlHfKkXOtfmg9faDtooKRXksfFxQNDQ3Jys83cI+RjI3hnXzckXUDSGmIWkhrSTsQYYfO&#10;0dXyuKK4fmfZr5fFk36aZE9dTUhPMyzb5OzPopOpgHQBOlxGMCo8KB/S5OhvZ2jDf2TwspP6vKhi&#10;WlupbVZrQDTd081MiKnynozdgmvf3Nu5jn18cnJXVVXr7vLDxMi4trjnvq+mn6HpkoOee3J4Xle8&#10;vcEFVnzOrqHEgm7SgWzQb2EGAwPv082xr7Lzq4qFgIHihHjdysXXv7Rplq72uZr5q5folHP9x7fv&#10;oaGcmJlKeJbAYVWDTj8xHhfft6umpqiqWkvxsbOsjIQGL0y3ytijustUm8AXMUKPrL1jfZZVYnEt&#10;S2Q5QVMAEyaBmrOXeSvzAAAAJ3RSTlMA6/5Jjxzez8GJKbUNWqY+4dFKKYqxyr3l39tyUtqIs45+&#10;cVC9jmBivi2kAAAfL0lEQVR42rxWv2/TQBSmakhKSuF/YLHjAL7TDXfDeb3zYrkS6CzZEqoUE0Ui&#10;AyDxY8ISVIKFwAzxRhJlQRGClgGUIWv6Qxkyoahzp/4JPCcUJ+FHSyl8F7lOreh973vfe89nToLz&#10;+cVLmQtLuezCGNnc0oXMpcX8+TP/A/mVzNKC+VMsLGVW8mf+Jc4vZnKFI5DLLP4rJRYvLBxGMZOT&#10;3qZnjIULi6cfPX8uWzgGzMnVzJ7Ln27yy9NRNDjwSb9PLinMBMunJ8PKUmEemjFJ15iQ0caMDH2W&#10;x9LK6WQ/E14DQGBdK2v1Tqde17VC2dS0cdYG0IFn0xT+XoX88mzwcbZwisUkfLFoblfKBaNcqVTK&#10;5e3tShJfm1Zh+S+9cG4+e83Qi0XDrLc6rWLZ1K+0dgftvTZgr9seDnfqZkEztRlbnvsb9bPzlR8z&#10;qF++2qq3WvWdUbu7FUfrStWqQRA4vt9rj4rG1cIssieuQ2Y6c4ChjeU16pB/Z7Df7vmqFsWR76qq&#10;EwhGRci5u38w2gZTzKiQOVn1c2mbTY6umWb5o3llZ7S/19+I/KrjbmzEkcslQ0JQih0eBFGvO2iZ&#10;2nfak/GYP0HvgaHnFICCXh0NBu1u7HphFeDGG7HvepQhTBBiLGSSr8cb3V1wZBl+ZnxXQls5mfyp&#10;AhMCrYO92F8PQ18pJSH/KPIVFxRZFhAQKAyZ8l2/u7c/7NQL2uRXJyvD8mz2kwbsDPf7W65b43Gs&#10;fOUoH4L5nmQCY0ywjZlDuesFzPPcuLc3gnbQCymH5T/Zerk0+zT/Ymu373LPdV0f4IDp4U5xD+qP&#10;LcvCTCbxGw2Hw7+r0V6rcpjApB9zx96SZ7NmSiBtgXqnrapKuRxyj3no+px7nvIQgRLYtpCMcu40&#10;GoH0VJUrf6u9MxYA6B9uqLPHjA9bd14BA+ZLZxBXa8qVFHmuCpXPMHddxehYACERkpzatoWAlmTg&#10;SL9dTHwwZYSFs38WP01eN0yzstP3OFeSEsw8uCMWdX1XIikJtgghglIkoBISCFCMEVf9llk0jILx&#10;ZwzOZ3+ov1E0y8OR1toKkCcxWI56nNiUg+NDSiWHCoALERFwxQi4UUwoFMLv73bqujnVjYXs0T5I&#10;/Zf2v1HpdLv7IyDAhSUwYRw3MdRfgR08kMS2qETYGseveQxjIYBe1e/1BzsdPa0BIHe8/ksVSKoI&#10;+ffB8LGPELJtLCiDnJF0fcrAh5JYmDIKbZjMAu5KbBMCfpDMibr7u61Wp2ikBI7qxszc9kviQ/V7&#10;Dc8PbUyp1bQtAq6DdLnvUgRKSwb+p8LCiDImJRSHCCS9ZDo6W7v1eiclcPREWilMIwmfvHDsbiEi&#10;wXSQIm42IVMCbUfcpB+Yx4hgCDFBxmQoIxhjuGVAwOON+AAWtK5PEzB/M5XzhRlMZmll6FuJwWwb&#10;CYmaTUtA+GZDKWRhgeCLBalTgagDbhA0oQeEGDSroiKI2x1ogxkC5q830/z6TyiUja4lCMTCIC2h&#10;li2IDeAeAS7Ybn5pCikZYtxxGNReJA2ZKCCYx+FegQ+N6RIAsscxwOEEKFZaLpHExhaCtJMdGCIQ&#10;A9OEhgXhLcmBAPc4YwS0p8QijIUoEAz+BAHp7wxhL6X4jQ0uFn7cgHphe+ARjGwY9iRYXXv2evUz&#10;vP6EAQA5oRCoyp2wyqsOheSDxJ8IAA8pg3kJz3pD3ZhMgskZ4+JPCSzMEPiGyoGLkIVg2DbWX9+9&#10;9eru281aFK2uf1pdjTai2qdaQMKqWq86YYicWtAgQRBSguGS9Cisrt6oo2tTmEzEI98/J2QNrVLc&#10;soWwKG0Gr+++en7zxo0bL0prD9devHj24s7tpw8frn76XIuA0ebm6v3NzahKQqemvIAwCabBuBEP&#10;Wlc1Y14BM/OTFTDfAckK0rcHDDyVOLt04+bjx4+vX7t2/cm7Bw+e33v//t7zV3ce3X1dul8q3V97&#10;8+HDrQ9rpWj9E2hTKoUWSeaiaNQOyi+BwJwCpvnjUliaIwAf3fjKh7n/JBWGcbzsfv8D+gM4YFuJ&#10;HORiwAFJUc86pDNNUBwomGR4QyXFCziagkaLpZJlQ2jVdMkSkmnWsrbu2apps2y1srWu68d+6Tlg&#10;4YXjV5TjxvZ+zvf5Ps/7ciCBUFsY9vlEheUoll3IwjBMwipnsnhOJ7+1dmCwrPLk4Ldv3wYm/a39&#10;M5MDg4OqoZMVPQ51mi9xHwdygE/QbyDICgf2bqZMYHQGwCFY9ygtNRUsSOR0FTfyMSGbzZNKBQIB&#10;VwBiV5fb/aCeHv/MrVvd9u5ue3m/32Hp7z9+tVbvg/0hFWLx+JouHlnpwN5dlHtQRAsz6HDCvgRy&#10;ymsGsw5hGI8tJxfncjMy4NUmaHAKystbzp8/f+VKR0tjI5/NY/KFTH5WaUerOzEBdkUOrr9zqSQ+&#10;UoKFzoq9K61bnn7yglHyZV8S2YE+r8rCZ7Hg7qWwcEZKCvwqFCkZAq7TmSFgs8EOJzAJ2IfY7EMs&#10;JpPHFpYReE4OnorjlxE6g9SKTlgX24AFzkgKSy5DmAEgQV3DYgpZPJ5UAAAppDIVCnjBhUKh1aIR&#10;ZQ4DhEDOBiOEZ116GIV48uFnT2DtRQD/Tdi0NAExHGDQSi7vS00EgM4X2NFCHhNKAAApw5mkUFB6&#10;OoqK0IgAIxN4MrhcuZzFx67XdSZx8pNzDpIAMR1YkoJt9BgOMBAdCQC7jboGywoDSLltbZlarUik&#10;RUXp6fACicIIirCgNlwgwJgSpYHgcPLhgPxKhywpQTQG21bMANpikdi6L7DFJ/gO1F0/XZglPM2T&#10;ymF9VGTKyzOlhyUWw/qkUJEWLACAcEAxiSTb7NbDOQE/8lSHILEcAG1YPgRpi3/I+V3yM5mTnOjT&#10;22qEwkKhkATIBIAikFgsNpnEILAAlA4AYANJkAEOYJILZlcn53Bqft+lkmUA0YcoW6K7QGwHaLpn&#10;h1NzktKshpqswkIhxpJyU0gAU1FeXh5JAe8AEDFBS+YgUgM2Jilsra07CAdmb9+1vQiCxHZgbbQH&#10;YzlAA4BXORw4hhIRAB4PABSQvvCdw+r/AdBwDjIzYX2yG3kYW+KvdDXpNRzvnXgSIGYGop24kxZT&#10;JMDBfZz9GpfBUYhBBQRSbiZIK/qXgLwik8mUDqEkhUJvkqNBwGYxWezrdeq+MTw/YQIJA0S12IWd&#10;/yoQmVIrHNiju3QkP8lrdVU6IAEQAR5kIFwDMcQPVERKTLKQKVCEAQQCHowidmkF0WTVa/bfiadT&#10;AERrsI5GIUT39Ej+gaQcdVcNVABKEAZAtSLxgmB1CMNCENHMCAA5j/ky7OKQFU4J+/uu0WErWAFA&#10;XzwN18c2AFTy9OD+Axqry1acFXZAKocQKtD0fwAmWD9MICJFzkVyMPOETKYEy+4icnA84fE5OhiA&#10;RLTEgejZbBNFBBj1JdfgQIz3uU/WYKWlwtNSuTRDoUBR8rZBpnQRXIHgkiwBumAAj8XCWDxmwVCn&#10;BvfeQehIVIscCGtTeArRljsQBTjXl8BJbhqqFcraIwDQh+iUKe/YsfCdi8TkO/kfWQWUJPgPwFJW&#10;Qgm8E3RaDABQZCFyFu2Aq9hNUE+nPU5LwonKLAk4IJFIYSdOmRLB+hEVmYqO/bsEBNgM0BQuG5qA&#10;PLVImOYmeFzwqITBoHIAtIOMALUDdN0EAFjNGKxfCga0QadBAhcBvHmzcCmGIKBQhTYoAsYUMlmS&#10;EzVqHPe+g+NIfWwHSJEh2EyjEHz6yWWvRmMNyWTto7kyLtmCJhBMwrDzYhEAvAH/xWKYBdCMWm3b&#10;aFx7VRXrKJOJyS+o9fqEy7r4B0scWLovwMls+9r/DiwXgjx5Bl8urCG5rD23vU1UpRytmpqaEpFr&#10;kX+0CsgAeK8YVoDamkfPnHloruwyxFXJhHyhJFudjKc+e3KK8YAaYO32NVtplA4gNB1yJzERD8kk&#10;7bnNU3GGLkMoFDobN3oajkZtCnQ4AwXfFSnOlsK4h2df2Nxqt8vtNgaHDHESfmF7KwEZLKEh9fVU&#10;AKCtMIaoDGCcYtCePEvyacxCrL191BYcI5oIImhVBwIu1cCMYNgp4GoVMPtbZipUxiAM3nxNp5Ug&#10;iLFghVKYKyzonE269D7ux4NTqwCsW7Ob0oFTe99Pf7iUOptoK5TIlCpc32mFB3PwkCw/KX/cONDP&#10;g0Op09lQXX2+QGUc1+g5OK6H+ds5Rqgr7I3Zjb3e2Ylp+3zHvdUAdkMTUOnGvaz5q3EuX5pLyZeG&#10;+vpcL999ef78+aPgWGdnn6rX388/dELQ0HHlit3/ayDQZBwaNP8OTT+7/NJofamstndXpBE13Z65&#10;7g83GNQAW9bspAa4Zrk/1/D74CxxZvS3K2A7Gzc9Pd0uO9pt6b07ri7red3w8eOwc85zpXsmZFOd&#10;rLVckX8uF70pKvpgGDeGlKwy4t1xj6fj/o8b9dQAO6ELKUvwoPF1y6cP7/Qus0vT9DA3Fysv75jr&#10;OGq3OApOfv9eMTJyRtYsOV4wcst8hBjsrR0ZuVjT38iUNE+hD8fT1F2Vtrelc7zy+babqwBspt4J&#10;GHSEdV/oSXl7xJrqC+ZKrp/Jaqm2lHW54fvf3bKBtH3BcWOdSvXNSLgTxwdOuoPWQMAarDO3lmcr&#10;G3LHfQkJj6cbPOyWecHN+niEYhYwNq3ZSAlwqp43LzvhHM2f9X0PCYuLrx+/ONSUnPTnT9LBCWNF&#10;1+zsUEGx42JPDzH73Tak/j2h6cvBAwHcaM7NPc42e/fPHs6ea+C23G++iVAAgDauBnBT7qlK53bU&#10;pfmMxa3FDgf47rJBK467XqjvjgQ5RvvnzwrPL/1+1cjduhc2YmxMbTC4jKqCC9l8pT4tUNftafgI&#10;GbiJgCgB1q4CUOUZRqs8Z11et9Ji8Q8Y3WZHTchgKOstq+31v3xstMMMrv4WuFPRU1s7UuZwOFrt&#10;rfbiWn+3nV86RvxovdUzP+e5b7q5B4mnAli7HIAR1akbHzqGFSdu1YaCAebxbMvkpF/ZXNUsl1Vf&#10;7ZksthOzd7l5JvT2pPdA10jv5ORMeUtLC5OZZc/OamSysDHbVOvXX/c9nqvvow4sgQCtDkD7S6m5&#10;/6R1hnHcufuWLenP+wOKimtCkARIYA7PMovJFMjiD3pgMVSBjOuRi1wGdAQiGMFouJigBJZFCCY4&#10;nWLUABOCsq1zaKPQzqpRu8Xe/4E9tLastEj2fRGMUZ4P3/O+z3mf5xUAXCR78VG9+juGnsPhTE9z&#10;BAyEQvV7vHPzjpVbvp6hoRZX4v4tmxf1ehMOv5gqFNK5bIlEyOpdXFaMeM8K4WA4AwBNpfE/AcCC&#10;Q10wHCl6x7c7uXa9hKOnlvoTVLFEwqWPkb/70tE/9PkWLZy+JbI7ph0Ov19MgP0oi0UQsrWBzuFW&#10;tz5RDAdNmxc78E51gLVDWj5SiHTPxxcDWr1eqOeOtbe3d5EQRKFgClbTtI6hz1toWfTL0aBebMIw&#10;CohBZVNZJII2OtnBcWsLxYhdh1vD4c8tqASoWAWNFWrIWLIHBy6j26ieUAipfgeFaYFNkQLqv/bj&#10;5fv8Nkv/1RYyYlcu+sN2DEPIJSkQKr19n9gn7RjP9UTOIkGWxrmJh4sAqgQAvQOJqDrApjGbL8Ra&#10;3PHcYo7JlVBpbVCBWxQKC4Iw+9IWhaX/sxYmRbe3KsoKTRjCbANZyAjVfmzoHP5pcD4VKQZPjUuQ&#10;h84BYFQAXIJUXBVAs/QgfyIm9y/zFaN9DxCxmMbsgE2XgqzoSm3fH0wZLVAUkxEkm15h2zGk1DsA&#10;kUn2/XifgdyNcpOe4OnG4eUmPK6qA+/VfXwRwGEk76L05KTx4Vn1lk5MsWxtdQBB7G58Ve1CSgAt&#10;ZIop7F2d0J3oSF0lAgtCdHWprW30nBtLeILFcCMeAKo68HHd+42VOv8V2JE5N5ENjGvvtj4h0Scn&#10;BDQy7Am3WnpSd+MrSozYbeyAijyG+B2ehdVRLBWD0jzGdDFj8R1rF7newI+cYZGNoctOiPyM4DUr&#10;4f26T6oAwCvkwiO/CRELpNsC0pi8zxDvvwu6+nj7a6WD5uda+vthL0jmTov968q+ZXKqpNjwNk/a&#10;rqXMywfDQVoYy8C9sAxwbkIZ4JO6N6sCQG9nLWOk0EgE6Wg3AWlzqyety0+ebFsnZh8VTBbTGPSF&#10;SjU5IjG5It5Qmmd1z+cMVrW1PsYitrtlnDBmwrY0a7iLHHiz7oOqAJpGnGZzi6wlikW2cUTQGnPN&#10;G6RSucznjYTFbT1jxqFSddTSb6GbYuLEacS7II/KZSrO8TGNyPjJIBJLqPvJjBNyAL66Ax/Atrwc&#10;+FVdzjxI0miDOzmGoJXC7L/7+dXUSTYfZBForq62odugb4dayDSX2HMaDO7rMN1x6lir1RIZw1Lv&#10;vomVHHJqmsoroOkVF2BbXvfeRQAa56HCdUzYWW4vVUZt0ImKmfxEms7kSfhd/UPfQJF0NZZ0JAoR&#10;2Buenp6kUphOyyKxGN2yuf192qHmeXz44OXXMsB7pdKsOgBoTZM50hLkqtbhVkTR0RNL2iMsZhcN&#10;83u9fleM2dZxNyVOeL0eP2zXwh4PltLptAQWiTFo3X2w9a1z7VOIdoEDb5WK0wsBmpzOy5nMPwb2&#10;MH1M0RZLQleYBa0CusO8vpDQpWh2nV8FrXKPZ1riuT6dSNiPXVoikURyz1xzNjsbm/D4Cx34qFSe&#10;42rI6Ry4aeAMC1rJ5GQ4IjFfN++ZR9ZFMltUNe/37C3w0veiorl1dCGq4nu99mMtgaol8f9ccmrw&#10;51ErP3kZ4Gmr8FINAHzTtRuGweHWVlLS7nGgCypVSBaK2mxyaZoXQGW82b6+dDoakkXTPFlgPZHU&#10;sqisdjcANEPUMkB5lGHefdamrAlw5dPtQLdAwEpG5vg+2egsz2az8XhRmVLJg1cggG+icnk6bVOh&#10;61SdjsoS5P5YaoRANRx461mnGldLDc3bqm42W5sszAXgwEiphmQQWkD5ch4AiAIhW0jkC4VUUV50&#10;YX1B76JKCJzcj0tw9Ws5cN6vfqPWJFjCzUjHp3q1SQ/qU3bKfSrvNHeM3tVhGeuN1xtTJpBjzxNR&#10;KZWzPB9V28vXT0lvNpQ/fTUX3njeqKz4eQUnEFz50+rmjzO00wtRtZK3vlfYiOSzWewE1v3JSTab&#10;zUc2Nvaii0qbUomySIMiSe/2zYZX4r/iwMfPW7U1HGjSLD20ukfcvSyOyAZzbbVTdXbmLRY2DjYO&#10;8gfw5Njzm/kTXy4m+LOzHBZVJeIEZpovQ8AaDrz54sz4QguaNjVLN6QBNDBIgNronsqs/OHXo/hu&#10;3DjPNvaajcb6B7u73xhzyvSefVqEsvVTNlRiu3MFBwEvdqB8hlxrHcD52Yx1cHm5lz0uC/Fp/nv3&#10;do8ym1cymd9vH/5+JfN7ZndXGrpXEAupCbPQEZBPXd95eK08Aau5UG7Xvw0xYOBhnCNWTtprD3f4&#10;qIxP7OX7zIgu8uiRqL6EMAD/2zKwmdkNeR/BHZpOpK6jerPIQJf9in/NFajMhG//58imhgWQin6x&#10;oraAcIovYneRsI0iTIK93NHtw8Pbt+PrZ2dnxQOxmEqRhHxmgy3Qq75zDV8N4IU+/O+h1VMLqjkA&#10;b9QwMDPpXlaNcFCUoWin5A+KxdIjnzch+Y1icaNQMFHEGEWC+uZksyiqnFnC1XTgpaPLSxAbRhmv&#10;ctIO/PW9NScKzC0EGCQGAxNHDvJ/P3789zNlD/ImaFHThJxBlcjGs/Yp/1jCgy504NLLB5c4iA5f&#10;L0Zl8mpo+m0FdkN8kYrdCu1gzJQ/yD8eegwqAeQxIpeOUKdH3D756OjEivQQ11wNAEZ5DZZ1CaKX&#10;x6sONA389dWkXLYtEvEFlDEKVKh+P2Sgk6d5CEHoXAIRkUyN+AzyWXXnxPA3mqoAlQaUZ8G5B7jX&#10;OQDZcODOqtU6K0VVbLjft1PoI2axqXSYOyZxzHPYcJwBJ/tu2+hoX2enW3u0hm+60AGYARX6EP9a&#10;nUPDXy3d+H5lZ1SmlgeEUAYiXZwRFHWPGKQGX0hk1mM0wtT1EeggTaq/+JlKuKF5+U3KqlwC5VyA&#10;xzfDAOHgUQkAz/9SbmW9SURRODGaqFFDf4ULncEiYizShoxVJyqyDEpsZmikQwSMLHXCNCwaBi0u&#10;gA6bgeqAcWnUtmqrMWI1jVGTGo0mEt98wiejT7RxSaoHsbE00Nrv3od5OZzvLMDNud/0TqTHLjm7&#10;hlhXTiaF69EOPnL1/tUvzwc9Gc9leZtPSlCxoWQ2tF/DyNpv9IobEaiuZXUkHM1QN/BdNwNwtF4/&#10;0dHX+TjJxgK0Ve5r29puClLUPbs9T+cjly98UmBGp9mcNHdvoS4o2l+cR+bNQF2xsQhyULcElXNd&#10;/9onb22qbIsmWYzZGZ1PtpXneSPOkyq41TVeltrOEXQ4pDGHWvqOSaWmj70bwLZhBkT1ZTyz/SOA&#10;WTyQicOlZ1avMaSEWTWbb5fL/CS/tQfnR7EOk0MfpDgH43EPaXYqH+h1MCF6+l2CIijyF3NDgg6s&#10;i6Xg6O+qsYMn1IKWD2qlbenulugDNiBYMYHhcVzFG7WYnggG4dtJuVzFncpsQmGT6bSXfh5uRpFG&#10;BKonsQZFqDQC7FoCaLOlNJ3Vqvhj7/fviibD+XTaaLTiPL57ew9uxfQMbXe5+4pRpZn22xStOu+l&#10;wqSlvxEBUWMxWzUFQKKWAIpKEMN0l/eMVep3Hri+P5lxOhMwuiWw7ds3n4RGIGk7nA+ju7IRIWGU&#10;+eTe1+XvkoYEVs4j56uxmXmEbZk6dD18F1Mp/BGnpiXKht1pepTL4Sffbe4xneP09KCb1SiPRzjB&#10;YQMJyXixXEImmtG/qPW/el45PziDBXsWwMxS+jDt3o2rpCaBoYeU+9jBAB25R+A9e/bgRJBgnOFY&#10;tvN4nuMSfptULvcWy4YpyR2kHoEVC0g6qzHXQIw+QV5+mM5ocRlMQrlcJLsplGUDlMdDasklZ5gI&#10;E0iaH1wbS3NczmEDuQ0QKKhLT8T1CCwosG6qOkUBMwT60YdTpz9883hxTKawJRiOG4xuO2h2B65S&#10;eooazWdcrGbs63H7RU7wQwJkrXLvs0J8YFICnzCXQNPCsl4RWCFoDSYspdRwOTM+MtIhM5ECffGo&#10;u7OlO8SGBzPuLjcI7MY6o7FXuYuEA0a1qtY2783XhwzqXxIx+g9/IkFEq/5D2CxC52ItMpBK3X7a&#10;gY+cUMEsmHTk0n2aaHfn3q8gLjwS3bgjxKYdHEf4HRA/JveNU+XhgVOfe9+I+2sIICL4C1gsA0hG&#10;75upeOp0/Nur3fgIXMuqTPqgQDCPYhqQ8ZljXTHWRd+8leM4faUAcsDZ14VTBoO6NPnQIkZnoeJ/&#10;MQyqrSC2WG78SMUNw4WnmFeLgaJKaiIJgiQTAIYTBI7z6xOMIDgUNuhAOdZ6If9teEBtUKvVpSlU&#10;shadQdOy/5b3N82Evw5eEpgsDcRTV9Tx4fL78RN4Rc7XrncQicQSq9VoFQgiKAjkKJMj4DdQKvPp&#10;RnRni4VD4N5guH3K8Pn7pGQ9VAIyuXwxL8Gt+d27tbM6EYRRSWdjkZcPfOKj8FWEEDApQggWizCw&#10;NxmYJgojFrHwgVp5lVVhZFZFcC+DiqCOhYsMDLIiyBYqCttoJ+wfuNhs6SN6zUXP+A+MV0+TNMs5&#10;e8759sHOuCPuYUnfl++Z4FYqaUmU/rh1Hk+kEIAejKCgxBLG2BF2f2GENXwXwD+H5WyPHk4jqmJO&#10;YyG4iOjPx3t3795zb80fbjDaj906X74vkdzm3EZRLgWJ+LvOnBPQ7DkFpdLCiyRJxozBguEQ/HOA&#10;//r2O8NjQgSNieBE5kIUX/ftXf3Hm1z27/taGBVZGQsI4JqIIhWfTjQhoN2GB4yVSmEABWxhODyJ&#10;ryTgdwY8uVjkXBQCEdAYIUSS57LYNcM2nzq1udWUaAQQEaUV4Xzpw/H5Tt/z+l0nYcySIEjYoPO7&#10;fs7/A63Xb39EgnJN3RzQOOaEcLmhsmoWbJWgjonUKiLEaGm04UsXH13yPN+7BQVHGAsD1LLRAD/6&#10;DwHe/Ks3i5wTNAAKEEFMJeXVVTOiXJdcEuQQRSpS7n86Wbo53/Z8v9/vdXu9btv3sG4Jr4UooFtM&#10;2TxxlCIskwkBBZgEzrMN5VWzo4o4ibRKKs2pTim6MD09f9DzW32g2bnU7jfOAk4A7lTNa6enmaGx&#10;ArPQhsTQgNP/G1RqMbFWQQThGbdZaheXT330Et9DERoNN3hN/HScgt742o1vehEzkKWUEEVJZtYi&#10;/b/ExrU6UlYbqfhECWoy+e3Yaz/x/MBrtVzuc42OE4BELrxazrVB73RkqDOgDvdXANtruXUtMBOZ&#10;ZiTN5PK5p0nfx0dU34cCOIApGHTZ4PLzdKJTQp1ZNCJrQb9CKNcEopVcW0VTOUmXXxwaJ2eCwD/j&#10;n29h/joXTjI2enA1zQvMfkxQAAr6lURl8warUxduZiJt3nQOhL1+cAbw0YXB8CQrXb47tZkRhVI0&#10;XrcZ2a80NtY2cE1Uxs2i/PzmoMfCJIAEL2SD4fXRwu0771OZYWj0uipO/t+gvLWuRJHDgvRUNwxD&#10;XIi98Wg0Gj4b3X/10lrK47Vg/6eobNxcWycn+bfD4xAYsxHeEHA3vvJuuq5e3Qjn/wcq26s7azvW&#10;Ay9KpU2bNm3Zsm1beTbuX5yQPn6o31MhAAAAAElFTkSuQmCC"/>
  <p:tag name="ISPRING_PRESENTERDATA_1" val="TWFyaw==||||ezdENjFERTJELTRBQjgtNDhBOS05RjNFLTAyQTAyNTUzNDlCQn0=||SVNQUklOR19QUkVTRU5URVJfUEhPVE9fMQ==|MA==|||"/>
  <p:tag name="ISPRING_PRESENTER_PHOTO_2" val="png|iVBORw0KGgoAAAANSUhEUgAAARcAAAEXCAYAAACH0wDUAAAAAXNSR0ICQMB9xQAAAAlwSFlzAAAX&#10;EgAAFxIBZ5/SUgAAABl0RVh0U29mdHdhcmUATWljcm9zb2Z0IE9mZmljZX/tNXEAANGZSURBVHja&#10;7H0FeFTX9v3/eX9P2j5v8b66U+9rixdKneprqVHH3d3dneAWSEgCcRcSkhA34u7uLrD+Z597z517&#10;JzMRSEKgOXznmyHjctesvfbea/+/FStW/L+e/cvaAAayPVRvj2d7uXpfvXp137Vr1zyNbbpc/zby&#10;/ejf98Ce9/2Xt3vehNsXQO5Wg4YMCLG4iYsen56HHgjd3fN59YBLz+6+LGS0zDSOyiBSi1to0fOV&#10;mdBRGXhG97CdHnDp2V0PJkMFE7mVAOQGgEcwnaE9n38PuPTsjgWTl9me/0sBkx6w6QGXnt25YQ6B&#10;ieOtFt70gE3P7gGX7gUmd7A9jh0k59ku7YGLGwYbR0hi8d09368ecPmlgspoWYDtYSedtNj7e4ad&#10;fNbzfesBl18CoAxgX/h1DFBSew79LmUzpXJNzss938MecLmdAIXqTcY1NTX53+oH6fIVy/DBhx/g&#10;008/5dvd3a1Nt6uurkZeXm53YTME7KTRDOj5fvaAy60c9pxh+6aEPQkJCdi8eTNGjBiBZ555Bs+y&#10;PWTIEKxcsQJRUZHtvj83Nzf8+te/xv/7f/9P2WPGvE+soNXbnjt3Dr169cJTTz2Ft99+G6tXr4a9&#10;vQ0uXbqEpKSkm8loPAn40aPP9IDLLSLOTmeActN+pktKSjBnzmz861//0gCBev/lL3/BtGlTkZ+f&#10;39aDEP/736fN7uf//u//EBoa2urtt2/bqrndr371K74JrO659x4GgMMxduxnmDlzJs6anUFcXAyy&#10;s7NQWVnZVWymlu1t7Ow9Pd/jHnDpjqEPVciWdtYBQAdabGwsWHhl9DpXrlzBa6++yg9cY8CiPsCf&#10;f/55RIRH0MHV4mP7X/bH7373O3673/zmN/jDH/6g3M9PP/3U6nOfMXMGBxK6D332o31O0nVo3333&#10;3Xjhhefh7+/b1WHT0Z6QqQdcugOo3EMCbWeBSmNjIzw8PDBlymT069cfDzxwP2MmxQavW1RUhEcf&#10;fbTZAUvhyOjRozBy1Ejce++9zS5/7/33UFdX1+Lz+FTFWgYPHgRLSwsFwPr06c1ZRksrNzeXAWMM&#10;nJwcsXjxYnzyySd4/PHHWgVA2q6uTsr9REdHY+26tbB3cEBFeXkPyPSAy22b9dnW2XoKgcuYMWOU&#10;A+23v/0tP0ANrcWLF3JWIa775z//CUuWLEFycrJyncTERGzctBF33nknv+7//vc/xMW33MsYFxeL&#10;v/71r8r9njhxgv/9ueeeU5jMrl072v3aLlif1zzf1157Fe+//z6eeupJDoLEXuj1hoWFKbc5ePAg&#10;v+6v2e2eevpJnD17ttOZDNUfoafPqQdcughUjnbkl5dYQ0ui6M4d2zVhzs8//9zsOpmZGfj73/6m&#10;XOdvf/srXF2cjN7nxYueOHr0SJvE2Jkzpyv3+8gjjyg6yKZNG5Tn9fTTT6O+Ffajv1atWqUBlzNn&#10;zsiA2oC09DRYWFjg8OFDKFcxlHfeeUfDamysrbssXOoBmR5w6SxQGSgXZHXIohDGzs4Oy5YtxbPP&#10;PqscWIYWhRNqcZYYQ3l5heY6W7duVWkZv+IHbkespMQE/POf/1QYyqZNm5TLUlJS8I9//F1hVGbt&#10;ZBEUGglwuuOOO+Du4d7i9evr6/DgAw8o78ODDz6IgoICdPWSM0xDe46LHnDpCE3laEd/QQ8cOIA/&#10;/elPyoFC7KCl9dJLL2lCo8DAQM3lFE6Iy0kDISbTEWvRwoUqbaUPO5i12aVvvvlao920Jgyr1+uv&#10;j1Bu+5///KdVoHB0dOTZKXGbL7/8wuh1g4ODWPh2DIsWL8LCRQuxfsN6uLq6sPclsyNBhuLTHk2m&#10;B1yuC1imd5ZQm5ycxHUPNRuhQjNja+XKFZpwgA4W9Xr7rbeUyyjD0hGLit4IUMT9zps7p9l1Lvl4&#10;K6HNH//4f4iICG/TfVMKnJiHuO8hQwa3CkybNm5Qrk+PaYidXbhwAW+x94L0GpHuFptuN2DAAPZe&#10;rkRVVVWHvEey5kYFeXf0HDM94NIWUHm5s6tpKZ382qDXlIPl97//PcLDw4xe39/fj19HXH/YsGGa&#10;y995+23lsueff65DniMdhGqthwBg7ry5mDFjOqZPn8Zrab76+iv84Q93KNeZOnVqm+7bx8dH83pG&#10;j36jtYMY7733nqa+Rv/9ms+eG7G61rJPBEyD2HsfGRnRYZ8ne36kio/uOX56wMUYqNwt9590ydqx&#10;Y5vyhSe9hFK0xlZFRYWSnaH997//nR1cOpbwwQe6jFLv3r2QnZ3d6uNLJfl5Bi8rLS3V6Btt3b17&#10;90ZaWlqrj33unLnmtS9bvqwVFpXHRWpxm/vvv1/D9BYunI9f/fpXzep4CGz+/Oc/G6z7IRYTHX2l&#10;Qz9TWfTtKcTrARcNsIy70apaiufpoJk2bRo72D/ApEmT4ejooMl2qJc3CynUGkJrocEPP/ygOUhM&#10;TPYrl23YsEEJT+hg3aAXNhlalC166KGHMH78eHh5eaKyokIFfDvaDSxib9u+rdXHXr9+vQZcrK0v&#10;tHh9U9PTShEf7UmTJymXnT1zRpN1ovdo4MCncYy9vosXL/JUtrOzM69I/v0ffq95rsOGD0NdfR06&#10;csmh0vyeUOkXDi7sC/DIjYZAyUlJmDt3Dv7973/zL7nI2lC16W9/+xs8++wzMDc3b3a7xqZGxkae&#10;Vb7opMFERhin6p6eHpqD6PPPP1cuo1oUNVDRr3VLTYWXWFhCz1ccjBSikH5Cq7i4mDMDcdn99/8H&#10;YxgzojSwer/73rsYNWoU12XUIQ5pPg0N9S2+Z2+++aYGDEJDQ1q8/oQJ4zWC9qnTp/jfy8vL+OOp&#10;AePzzz/j2ThDy9nZibM+9X1ZWlp2CjPtCZV+oeAih0DrbuTLExYWinkszv/Xv/7Zark9lcuzx212&#10;H7NmzdJc79TJE0YfjzI1VG2rrrwtLi7S3Jf6efzpT39kDGS7JsNDB+OJE8c1IQZtqsBtaGjg1zE5&#10;aKKAGD3vgIAAQfmbbSryIzDavn27chsCGhsbm5ZCBzz2mK46l8r8W2peJPH11Vdf1YReWVlS1sfJ&#10;yUEDuG+88QautSIMn2TvsRoM33zrTaPXJW2oJaG9J1TqAZdmgq3cdn9dKzo6iv2STsDdd91lsJGP&#10;mMqTTz6h+QKLg+748WPaX1InRw0gvPHG6BYf+9tvx2kei4ResQoLC/HMMwM1j0ks6sEHH+AMg/YT&#10;TzyO3+iJnn379uEd1LSqa6rx5FNPKpd98cXYNr0n9fX1ePjhh5XbvfPuu0ZDPAI7ekxx3ZEjX+cg&#10;1RKIq4XaF198Ubls4sSJyvtHYZOLq0ubnu/LL+tS+/f2updXLuuv1JQUXl/0yquvIDAo8EZZTCk7&#10;GdMDLrd/evm6Svbpl33p0iW4S5VClrIPv+Zp1dWrV3ELAfZbhdraGtja2nKrA3WjHhWkxcXFqQ60&#10;AjzyyMOqGpU+LXYqE/tRF57pM4T09FQMfPppo42K+n+jkCc0NFi5/aZNG5XrEWsJasdBtXHjRg2o&#10;+fkZbjik90hd4/Pjjz+0eL+nWQikfu4LFixQLhs6dKjy94EMWAkc27Jmzpqp3CedGmJaP//8k3Lf&#10;d911J2az21DH+Q2CzDb8grSYX0wYJNPTG6G3/JdSP9yhA9JYM2F8fDzPSqhv8+OPP2qu8/333ymX&#10;0a+vmZmZ0eewZs2aFsGFFmVrvvzyS86UDHUg09+ICVBfEdXbaA7kUycxefJkTJs6lYHFhna9PxTa&#10;jB37OWcWtHft2mnweuQxI15Da1kyWv/77DMNEKh7q/773/8qr4vSy21dW7dt1bw39EOgXi4uzhoA&#10;FM/Vy9MTN7oYwISxk0d6wKUnDNKsjIwMRQgVviiZGekt3sbV1VUTIpFGk6GqoD3JDmg17f/oo4+M&#10;hB51eP311zWPnZCYYPRxSSSluhQKO156iR3wbL/xxihMmTIFvr6X2lVN255FvUflFeWoqDCcJdu9&#10;e6cSmv3u97/D+fPGMZ9S4vc/cL8qfdxfU2WrZi7U99RWZjFp0iQFsEizcXHRhVO1tbUMHF8yyP5M&#10;z5zukPdIDpNue2/fnjDIwLp8+TI8PD0MXjZjxjTNr9nkSRNbvb/PPv9M82U2MTmgXJafn6cRaul6&#10;q1auVFLYdMB4eLhh9OjRml9bKvlv66LMVGsZnK5aRUWF/GA+Z26OrVu3sNdvvALAztZOk4Kmeh71&#10;+vbbb1XhKXWMO7X6+DU1NbzQUNzunnvu4X1SYu3fv1/zPqtDsoOHTDr0vZDrqm7bMKknDFJ/2E1N&#10;2LF9O/72t7+hP/uVJKaiv65cidKkMykej4tt2bbA19dHkyr+/ofvNJcvW7ZMTx+ROo3Hjh3LMyvq&#10;jAjt++7rz9PPt/vaxsBHrW3t3btXc7m9nR0DAt17Q6J1ayBKNUFq8CA2KFgcCdv9+vU1mvUjCwtD&#10;69q1q2iovz7wvp3DpJ4wSF7x8XH4YMwYzYEsNcc1Dx8mThyv+dJNaoW9EAvp16+fcn1qRFQbNFVW&#10;VuD1ESPaVLr+8ssvIzQk6LYHFlqRkeE8jKMCw7vuuhtRUdo6IEpTqzM/xDJIIDZWeUxeNH9TWVMQ&#10;yFhZ6X6Dvv/+e817/fhj2irl73/43uD9Hjp4EM8998x1u+bJ7HpcD7jcZmEQCbW7d+/ShCa8xJ59&#10;Cfft28t/lfQXlY3fpUpF//WvdyMmJsb4l4fdB9VTqKk41YeoF6WSv+a9On9oBip//OMfeS/S8ePH&#10;b7ju4lZc1IsVERFh0DHPysqSi9tqgCFHPhKUqUUiKioKzs6O+PDDDzUhFl2PQk2RBvfz81Pee7ps&#10;8uSJ8HR31HwOJCDrr5ycbPZ4jygi+442VCi3ADJHcRuFSbcLqNxxPdYIFOJ88snHGrZCv2bvv/8e&#10;/zK3tCaM/1kTjy9atMjodekL/MQTT2iKvYx54ZKt5c6dO7B02RKsX7cGB01MWFjVtT6yt9qiYkZD&#10;WTGRGTOUNaNivFg5nKXPYvQbo5TL/v3vf3FtiH4w1J/xK6+80uyxZ8/WFUISuHh6ut/Qa5HDpLt7&#10;wKX76CuO7f0QTc+Y4t5779F84Ygyb9tGvzytO7SFhgRrsjy97r3XaMOglZWFJmO0dOniHkTowEXs&#10;k1Lad+rVIBkOLX+NQYMHsZBLN16F+qx+81vdD8wKuZqarnM3Y6VKLc3AgZrHDWbfAcFgCYQoC9UR&#10;S24dGNADLjcZWGSkb/MikZbGZKgpMomC5AMSZmRMRr0BkZDYCDGc1jqbqWlO7SRHIQ5R8J7V8Ssk&#10;JAhfffUFD1MN6VVUOU0ZqgpVk2Z2diZnMUro88rLqJTT6BS6Pv7448plDz30ICoqKwQAaD5/8v01&#10;lAC4AYChNNrAHnC5OcAyoL3CLdFg6gRWf+nIfHrLls28vsHAB4ylS5bwVHJTU/MSdeomvuOOP2i0&#10;FKLTtGjwGFFmtYZCALRw4YIeFOjkRVoLVfZu3baZ7S28Q5psRam3Sn/NUYU19IPj4GCvXMZ9d157&#10;TVNnky/3apHW87vf6sat7Nm9q8Nfh1wPM7QHXLoWWAZej0VCTU013n1Xa/Ks7lVRr8DAALz19ltK&#10;7L5hwzqDhWdqEyOixl98+QWmT5/OU8/qeJ2+uGSuRIVhPat7LOrNUmePDBUwvvHGSN0P0d/+ytPV&#10;BFIPqPxuaJIlGYt3xpITFGN6wKVrgGXojdhPUsHUfffdpyrh/z0vSRfr2tUmbGHU+R//+Ic2e/SP&#10;vyMrq/l8Hiq2M5Th0fbw3I/tO7Z3WlVsz2r/omkFQwYP1nRn06RH/UWCv9Is+sf/Q0hoCPt+bFZE&#10;YtLdSITvgnXLpapvNWAZ0xGzgmh2sVpgpV8v8lKhGT8fffShhnHQeQIjc/Ozii2B/ho+YrjBRkHq&#10;KyJjpLY4w/Wsrl0uzs7KjwJ3w1u61OD1qE9L/bn+9NOPCmuhz/j7777tyqe9vAdcOgdYxnfoz8C4&#10;cRoQod6Uvn37NhMBx4372qB1Y1VVpaLDUDwvMkd0G/ryUZOhsWKunnXzF9ULkbcL/QBQFbRa5FWv&#10;2bNna1LZ6vPUxa5uHeiKRS0DPeDSscCyvKM/JBox+kALPrHkOWJmbrhDmbpmyRuFAISWEP7IwoAM&#10;msorytGzbo1FoS6J78aWiYkJfvs7w8bfO3buuCnPWW5t6fbFdr9IYBHLytKymV5CPqtki5Ca2vwX&#10;icrN58yZo6SxKdN08aIXv4wGiLU2M7ln3XrLxdVZU7agTgTczB8RApgecLnBcv7O/pAISLSD2+9F&#10;ZWXzlKWrmwvvCVJX8/7ud7/n0w571u27IiLCmo0soR8kql+62Yuq0nvA5fqA5bOu+IAoPHpE7g0R&#10;MTXF2WLV1lRj6dKl+PNf/qz5gtFkw/Pnrdo0b7m7rWv8l6+JfTkbcbWpEdfYaVNjPRrqa1FXW8Ve&#10;cyXfNdUVqK+r4X9vampQrkv9Vtdw673u61kpycnNepK+/vrr7vQUu63I212BZXRHZIXauqggSs1I&#10;yIjJ95I3L8YaPnyYRvil633xxeeK72x3XI0EHPkRaEz2QEnweRQFmqHE9xAqrGag+sw3KDn6CUoO&#10;vI3CrUOQv/FV5Im94RXkbnhZ2uvp9CX+t7yNryB/02so3PwqCrcPQcn+t1DK7qPq9FeotJmJsuBT&#10;KA22RFWkLeoS3XAtPwxXqwtvC3DJycnh4a+6UJI66LvZGt8DLm0vkCvt6k9nypTJmkzAv//1r2Yu&#10;+cRWSOBDN/nVpmfRVF2M2qzLqImxRantKhSazUHWrjGo2vw8qlc+gLKFfVC6oC/fxfP7oHBOHxTN&#10;643CeX1QvKAPShZJu5hdr2QhnfaW9qLe7O+9UbqY3X6JtMuXytfn1+3NN/2tenlfvmtW9EHt2vvR&#10;tOtFFG8fjJLTP6PSfQeqLx9FbXYA6kpzcI0xoFuJ8zQ2NvGRJE8PfBq/+/3vFRG/G65uV2jXHUv6&#10;21R5W1JS1KH2A2VlZc1aA9TVtR9/8vFNN2hqbChDfW4kqiPOo8R6IQqOfoecjUNRvPIRFC0awMCj&#10;P4rn9UXR3F5In3YPMmb0RhYDE9rZ4nRuH+QykMmZrz3NWyidz2OAkytv+lu794LeyJ13Dwrm/RvV&#10;y/qiYnl/VK4agIp1jyCfMaKiQx+jzG4OKr22oC7ZB/VVuWi6BUCGKquPHj1sdCZSp/x4XGt70aXM&#10;9LvVnKTuBCz3tLVXiA7yF198ocOtCOgXSn8kCJk87dmz56Z8oekXvr62EpVRVijx2oV8k/8hf+lD&#10;yJt3H8oYEBTN6YWcmb2RMb0XAxIGHrP7IHOWBCIZsyUgEYCSM08+XSCfnyeDyUIZTOj8otbBI58x&#10;mfxF0im/vjivB0YcnBbI16W/zevF2VDF0t6oWd4HdQxwipb9hzGcV1FiMx/llw+gNtEZTQ1V6Fk0&#10;BM+TN9O2Z+SszPgH9oCLFlja3N1MhWn//e/L/MDft6/jRztTeCQ6pUe9MarLtZWr7F9VahDKQs8j&#10;/+A3yFk/jLGSh1A6tzdypvdG+tTeyGSMJJ2BidgZM9lmoJI5WzolEKHzCqCoTtVMpUUQWdRXBpO+&#10;EkCw/xcwEClY0lf6G9sFjJnkL5XPL5E3/X+RdJsC/ncJYJo/BgvNGNgUzO+F8sW9GOD0Rf3mp1G0&#10;fShKzSag5sp51OUn/EJkY+2ysLDgY2joe0hd2Znt6LaWmf+AHnCRgOWOtvqxUJ3Jxx9/rGgjZLrU&#10;0UtYTq5du5YP++oqhlKbGYwK7wPI3jsWObP7I28mO0AZUOQyIEmb2gupU/toAEXsTJmtCMaSLQOJ&#10;2IJBEKjQQZ5jCFgW6FgIZyIySIhdyA58+hsBCQFK4Yp+/JRftqyvcl77/34SEC2hv+nO5y1oznLE&#10;c8qZcy9KFvZi7KYvqug+Vj2GYss5qA01R31Z5i3BNn74/nuM++YbHDhwoMVhb8bWmTNnNAIyJRPo&#10;e96eam85Arj7Fw8u7I0409Y3jXp7Ro3Sdan26c1+/QryO/xL0lkdrprHqC1GTZw7ip3WI//YT0ib&#10;cz8KCFQYmKRM7oO0aX04oPBTttOmGwAWGVBE6EOnnJ3IDIWzFBlYjIU8+TIb4YDAWIYADjVoFLG/&#10;EcBIu5+81ef7ScCyQgYSGYAKBQCxywXICJbDQ6kWmBM958IFvVHFwqjKlf9BwZbXUG63GNVxrmio&#10;LkB3awE9dOiQJqSm2hjy5DXWj2ZokfWHfk2NKI/49NNPjboXGgGYMNzkKt5brvp29erVCnOhtPDh&#10;w4e7/S+a8oE31aAu0RklF/ciZ8twZMy4D0Ukuk7ujaTxvZE6pQ9SGKCkTJEAJUVmK/rAQqEPhUKZ&#10;erqKYC0CVPSBRQpvZEBZqgtjFHBY1lcHHAwcilaqQUW6vJj9rXhVPw44dLk4pesXq6+/Qrq+crl4&#10;DLr/ZTLwLOmreV6C0fDnvlD3/HPnsx+RBb1QScBEwvXe11F5+QDqKrtH7xbNaBKmUuqyBeq4j42J&#10;btN9bNy4nt32181GAKtLIMjKoz1s6GYX2d1MYBl6PR9kYmICd3MTb/rPP//c5tvSwC4aA5KentYl&#10;X7praEJ9QSKqrtih4OREpG98E2VLHmZgwsKcCb2RPJFtxlKSJktAQueJraTKbMVQGCRCoSx9YJGz&#10;QEazPEJcXdJHE/JwdkIH/jKZhSigIAPDKnmz/xOoCNChXbxG2vz/q3SnynVW6RgOBxiZDUkgpgM3&#10;rtMY1Wak5y4E6OzZvVEwtxcLm/qjcOtQFNmuRl1u1E3VZmJiY/C3v/+tGeP47W9/Ax+fi60BAJYv&#10;X9ZsfAz5yFy65IMPPvhAM/Nq5cp2/x6P+0WBC6TMUO71fJA0eZCmB4oPoX//ARw0Wls06Izc24n1&#10;UEw7a9YslHWCcVPT1XrU511BiYcJ8g6MZSDwANKmsHBnej+kjb8XcT/2QsIEBiiTJDChU9oEJslT&#10;dGGQIY1FCLfqMIgARQEWQ+CyoI+idyhgskTHRDiYyGBQvEoPONj/i1f3Z1sCipI1/VGy1vjmt2PX&#10;pfPF7LpFaoajum8ONjIIiZCJi8PyqRLCGchAZcthX/ac3iia1wsl7DUXL30AxWbTGCv0uSnhUnFJ&#10;MZ5Q2WGqDbvT041P5KSQaerUqc0M4t9+i/0IlUnTIyn1PWjQIM3lmzdvbA97oRT1I78YcLl27Zrn&#10;jXyYGxiFVMe2rU3ao/EPDz/8sDaOZb8GK1bcWE8kRcD1167hamUm6qLOotBuHXL2fIb0uQ8hZ3p/&#10;ZExgQMLCnYTxfRAv78SJui3AJVlmLiIMMqSxcOFW3ur0stBWFKF2gVpPUQutOubANZQVEkuRAKUv&#10;BwVpqwBjne60uBVgEYDS7O9rpE2X8ftf1V8CHHmLEIwzGcGmZDCk569+PfR6xWmOOgScy4CGsmmL&#10;HkCl7UI0FEajqxeF5+rBd1QbdejgAaPtIQUFBfh87OfNJhNQN35DvXaESnR0NB+Xog6RqPu+HQBD&#10;BVp33PbggjbqLKSO0wdgaJEFJZXoixiXBqe3tGxsrTWxsNhPPf0USkpL2v4hNVSgqSwR5fGeKPM/&#10;jtLT45C++W2kLnkBZYsf4tpJ+kRJP1EDCt8TtKCSOEkHKCmy1pJmAFQyZOFWDSr6wCL0CV0aWQcs&#10;alFV6CmCSQhmwoFBZhydufljEMisUrGk1f0U8ZfrMst0GSoOMouai9FCTxKhUtZcqUgwl7GZ8oXs&#10;PlY9iXLHVagqSe9SgPH2vohvvx2Hb775psWh9cRmRo4cafA7STrL6tWrmt2GWlHUs7UIYGgCZVvd&#10;DW+G/tLVwPJyW96IhPh4PueHDJy++GIsZs6cyXP/aWkpvJKW1uOPP6a80a+99irKyyuM3p+LixO7&#10;XvMP8sGHHlQMl5uHN9dQnRWORt/tKLNZjOwTc5G15S2UbX4FWTMHIGNKP2RP7YvMSb2RPL4XYlm4&#10;E68PKHqbAEUADAGKCIdSVRkhrrVM19NX5sji7RxVAdw8A2nlBVLBGh2oIiujzuxoNBT5AG8zOKzp&#10;J23OZO6T9wD5/wPky1TXWdPKfSsg01/3nFbKmo8s/koZqH66gj391LUMrmrtidf5zLyXgQx7HzYN&#10;Qpn3fjRd6z41wLGxMc1YNAHF736vbY5cu3aNge+xs/KjKn3vX2tvlfq42xJcIBXKpbbOWHLw6iv/&#10;NYjo9Mb2798fY7/4QikyEh9OSEiw8bAoO5v72Orf50cff2iUttKfK6Mckb/0KdSxL20BCa4/3YO4&#10;7/+NhJ/7NGcmrWzSWTQai2AsU4wLuIKxaCpt56uqaQ2ItxxQlslhkMxWJK1DDoGEdqKEMMRe+qCE&#10;7aoN/VC5vh9K1/SVLxuggEnphvtRup7tTQ+hdOOD7P8PoIzO09/FZeul8wQ2/LQZqOgBDoVbq3VM&#10;hs4TuIjskzqTlS/S1wuag4x4X0RaXhQTFs4hTYbdx+GvUBnjzD7ThpsLLDHRzYCF7Bto4qetnS3+&#10;8Q/dDPJf/+bXfK61/nJwsMOf/vQnPuOaGFB7uvK7Wn/pSp3lfGsvvqy8TGOa3J69Uh5kZWxdvuyP&#10;Z54ZyGNcioeHDhnSptLqyvRQZG59B9nT+vOQhzSU+HYCi1pnERoLzwxN0zEVTTg0XZdq1g+H1NqD&#10;Wlvh6eVlOm2FGEGhzFSE3iFpJ9oDvGzLY6jY8TTKdjyHkgOjULLrVVRseRhXdzyEhm0PoG7bQ6je&#10;8iCqtj6Ccg4sD7HbPKqATPm2J/lp2eZHONhI+2G+CWDo/4LdlBLbMcZo1hGDkYFmTX8lu6TU0Szr&#10;q1QH6wMqD5HkUFHU+ohWiEz2PhbP7sXY3n9Qar8K9XUVNwVYKMtJeoq+6fvRo0eV61jbWGsyofSD&#10;ampq2uy+/PwutSgUtwIwXaa/dBVraZPpU2lZKaytrXHwoAlmzZ6F5557Dv369eVI/atf/6pFcKEP&#10;ojXjppKSYlxg9+/o6NiugqSmplqUhdkge+vbyCahloFM4oQ2AMvPEmOhVLMaWITGYpCx6AGLEC55&#10;k+E8wxW26noVpYhtuTr8MR7qlG19HDXHRqLO4mtUOy1AVeR51KVeRFWsDSpc16Da4jtUnXoXZbtf&#10;RO3Op3BtzxNo2PU4O/8EA6FHUb71MXYfYj/OgUfZBDhsc6ZDAESn6+/XC6UMaTPSFilwkSKXsl39&#10;dFqMGmDma4VewfYIYOh9zZrZGwXs/Sw58D6qoh26HFzIh/nll1/WCLgjRgxvdr0TJ05oZl/TVAIb&#10;G9sO9Q3qKv2lS3SWtniz1NfXGQhNrvHpd75+vnzcx+LFC/ncobvuupsDjn41IwEM6TPtqYpsz2qq&#10;LUZFyFlkrxuOlMn9kcuAJmsSYzM/925RZ+HgIupZ1MAyVa7Cna4CFnUp/1xtJ7MmzbxAVV271FAY&#10;JDEVg+lj+aBWQhoW4pRvehB1u59G7en3UeswA9VBR1FXEM9Tuw1X69FQkoaaaBtUO8xCxakvUHZg&#10;BBr3P4+mvQNxdc9TqNz+BMq3P8mYzBMcaOh82WYZYBg70gANZz0PMKD5j1bLMSAA8zS4klXSZpRa&#10;YjCivypzlk6Lofe4aHZvZM5lAOe0Bo31XWtTSWxD3XlP39+FCxc2u96qVas0BlXvvfduu34M27jG&#10;3dLggjbqLCEhIdyBfdeuXa1WIBLgkKlyakoKjh47ykds6otj5BTWmcPHmmorUJsRgkLzxcjc+Rmy&#10;5j2I7Cl9kcGAJG1Cb14gl/gzCby9dcxlklTHwovljGSHiLFkyWGQKJLjFH+uHmORC+Ka1a3ImaBi&#10;Veq3meZB4Qk7qBU2wQ9+OaRhbKOCna/d/ihw+EVU7n8VVa7LUZt8EQ2FaQxkroJg+xo7rSsvQG2c&#10;M6p99qLM8kc0HnwZ1w48y1jNE6jfMxAVBDQ7Bspg84SO2YjHE0BDz4VApoX0tiL2LtcV4CmNk3o6&#10;jKjqFdXKQoOhU/E+ZzMWU7GgH3J2f4LavMQuBZjg4GDN+FgCkYMHDzb7js+bN49/l599diALqeJb&#10;vV+q9Vq1aiXvb2oje+l0/aWz+4a2tc5Y6pUpiITkX3/1VfvoZmoqzyzph0kjhg9Hampqp39Z6Je9&#10;NjMEJQFmKDH9ERlrBiNpwQvImPswKhcPQMH03nxnTbkXaZPuQfrke5Ex9V6kT+mFrOm9eIcz7QwO&#10;Lr35zlQBS/Y8He1Xp5o1odBybSGcqDfRgUs/KbtDbIUDysM6bYQOegpvtj/FwOBpDgZ0WrHrWdTs&#10;eRYweR5XDzyH8n2DUW35HaqjLFDDWIz6J4DON+RGoibiDGqsf0LFsTcZOL3Mbvssqtl9VO4aKN0/&#10;A5lyAhj5MRVWw54HD5PUmsy6/prXIjJd6l4mRYdZ1LwvSZ/BcBuKmeoQtDdnMVmrX0FVknuXAkwo&#10;+zElRzvxXf3zn/8MG1sb/YMfGzdubFM1ufdFTwxn33cCIzIOb0tRqQxinrckuLDnPrAtL3Db9m0a&#10;1rF4yeJ2f1g0O2bUqFGaePbOO/+Cy/5dO/D9KgfLCjRU5qEu1QfVlw+hwGkj8h03ovDkTyg1eReF&#10;24dyq8j89c8gf83jyF30H/bLex+KFwxA7Yr+qFjSD6Wyy1uhKIpboOoLUqwNVE2GMmMxmvblbOV+&#10;lQgrMwh2oHMwYbti13McUCp2PSOfynvnM6jc8zxq9zyDpoMv4tqRV1F9dBTqXOejJsqcmz2p1YA6&#10;FpLWVeSiIsIC1a5LUWUyCPX7X2Cs5jnU7WNAw+6Ph0wKyDwmA96jLDyTNZkWwqQikU1aLukvhcsM&#10;N0GKNHWW3HOlz17EzpnRi72f7HEvmaCxC78rgYH+uPdeHcAQm2mvPxFV8U6fPk1TvEd70aKF7bmb&#10;cbccuLAY0b+1V3UlKhK9VYVBNHO3zoD20pZVUlKC7777jgMM/RKQeXb3WuwQvFqDhuoi1FYw8ClL&#10;Rl1hDOoyLqMm1hXVvodQw0KQUtvZKDn1BQp3j0Yu+9KXMPpfTm5u7Ne6mh1Y1SsZqCzprWRSeMiw&#10;vK/yK6+psCWmIodAPG3MQx9J/1AYyk6JVRgEl93PoXLfy3xX7H2Jn1axXWPyKnD0VVw9/Crqzo5B&#10;3aXNqMu83Kz0vpG95Lr8aMZ2zFFz4UeUmYziGg2FTeUcZJ5CGYVNQgDmGaYHjKSxRepapSutktPU&#10;csGgwfBIpV0JgZczmOm6ptBsxiCL5vdHocMmivm67Bvh5OzEBVv12N/4+La5HTo6OeCFF18wWIhH&#10;JRvu7m1jY3Ibzt23DLgQGrb2omha4bDhwzTGxzSH90bXzFkzuXZzq64mDkNXcbWuAvV5iahJDUFl&#10;nBMqvfei9MxEFB94FxWbHwe23Ifq1X1QsaYvylbL5ftrVCX49OtPwEKCrdBWZKGVhz8cUFQMhYMK&#10;A5g9L3CtpXL/K6g0eY0xj8GS9nJwCKoODUMlO608OIhdxsIk9v+6I8OAU8PRdOoNVDovQ1WiFxoq&#10;mptzNzbUoTYnCpWeW1Fx6gPg+Es841S182k5HHtcAzIcaHgo15zFFK1S6TDLdIK2MLhSu+uJDJs6&#10;eyS6ytNnSuAiAUxvpM9mrI4xzaaGmi77vGm0sDr9/MQTj/EZWMYWGYZTJvX3ekV3+gAzd+6cNj8H&#10;ki9uCXBBG5sS161bqzRs0emevTfHSvJWWySo1mUEoDb6PMqcFvMDvIQBB3Y9iKbN/VCxtg87KGXR&#10;lpgK6StbBLA8xcMRDaAwBsEZCgOTit3Pc9Co3Pdf6ZQAhYU1VYdHMGAZyk6Ho+rI66hiYRH/2/HR&#10;7JQBDjtfc2Q4cHIErp0ahcpz36EuwQE1lYYnADRW5aM+8iyqT3+I2gMvAvsHomIHaT5PSRkmWY+R&#10;ivX0wiQSeFf319k9rNAV3JFBFXVXaxjMQm39izqLpAYXLqxPox4ldl9nZ7DwtsuGT2Dz5s2a9DPV&#10;YxET1180Nlg9BsfY/te//sWTJO1cA7s9uNAs29ZeRURkhMZti1LIGzZuuCVnAN1sllNbXcoYQTgq&#10;fXeizG42yve9iqZdj6Jh24Oo3i6LtaStMMaiZSrPopJYCoU7xFQOvCYxlYMMRI4w4DgykjOVqmNv&#10;MBB5kwHKSN3p0TdQfeItCWQIYOg6tNll1Ww3nWAgc/ZdVDnNQk2UGeqqCg3qGQ2MnVUleaDGeS6a&#10;Dr+C+t1PoXrnk7LQ+6giPlOopAEYldhbvErXM2UoRS0YjCY0mq0CGFWmjtccsZ0/i92P+Vw0dGGq&#10;eu7cufxYIBZjbm6mST0XFhZi8pRJzUov6Ef57bffwn/+c5/q77/C8mVL2/34ZC7VrcEFbRBxSckW&#10;Hrj6b9SHH32IjHb4hf4SFgFufl4qsjJikBAXgJBAO5SXFRkFm7oiFkoFHUe55Y8o20Ws4Gk07CFt&#10;5WmtrrJzIAOUV6UwhwPLIJmdjJDYCdvVBCbHGHiceJODR/Wp99h+F9Unab/NgaX65Dvy/9+VLqPr&#10;nHgbNcdGMRYzkvH+d1Bv+yMqI8xQX2PYfLvh2lXUpXqj3Goaqve8iGuMyVRufZSzLJEy50Kv6GVS&#10;dWqrbRwEyOhX8YopBznzdO0UwhpU3cclvHTSGIPJJ5vRszO5p3FXLCrBmDRpEiwtLDR/t7KywqOM&#10;reiHPv/85z94+B8ZEc5H3oi/P3D/Aygquu6ZUeO7Lbi0xWSbwiH9NnP1pt4hE5MDv1gwqW9oRHFR&#10;DgIv28Db4yRcHE1w/twauDpugafLNjjabEJIkGOr3bCNVxtRnxeNmpCjKDf7HjjxGnDgGVTvfV7S&#10;VQhQaFPoQyyFGAlnH6Nk0JABhECFnXIQYaDBN53nQCODDWMxymXicgE67LKmk6MA8/dQ7rAUtQxE&#10;6mtKDT9nBj61qZdR5bwU1ftewLW9T6J880OKZqQU3alqYIpX6ZzwhNev8IYR7naiAFFd+yIYjDpz&#10;pPbSSZtKhuh9UXRuMZoau74nKT8/Hz/99GOzaRSCrVADJK0vxo7VaC/6NTPtZC/0wdzT7cCFUK+1&#10;J0/9PX/585+VN2LIkMEYOnRoM1SmZq5PPvkE8fHx+CWs6qpy5GYnITjAFo4OR3Hm5DJYW66Bk+1G&#10;2F1Yz8BlHS55myMuxgeZGbFcDG/PamC/ijWxDqh2mo+aw0OBYyx0OjZMCnsIWGSmIgHJOzJgvC2z&#10;lHdQc+Yj1Jwew0+rTT9Ardn/pL+d/YSdfsz2h+zvH6KGNl1HAR0d4NSw/19loRKFS3X2U1GTfhnG&#10;DlmCzbqsQNTZ/Iym/c+gZtsjuvBo7YBm3dVFKutNLvAKlzs9PxgRHqmL67S1LwxUZqiaSSf3RuEs&#10;dp/2a7vU6c7NzQ0PPvBAsx/ev/3tb9i1e5dSgW5ubq4Bn5deevGGZ3l1ZGtAl4m41VVVGDxE15Q4&#10;YMB9yMrO4m/UkiWLeTm//ptJqbmTJ0/cloDSyF53cmIYosIcccFiI8xOr+BA4mCzgf1/DeytN+Gi&#10;x3Ekxgfx+c0dsRrYEVKTEYwKz9WotPgaOP0GGk6/Leknx9+SGIjMOmpMx+jA4+ynqDk3FrVs15h/&#10;zk6/QA0BjDn9/zPp/3Te7BN+G349dlpN98HAiIPNSelxKFyCOYVP76My+AjqyrOMBh519dWoTnDk&#10;t8e+J1G99WHOZIr1OqyV8EguJCwQ7nZL+zZLTQsGo1Tu6rOX6bqeLwKZNAYw2bP7odTvaJe53Hl5&#10;eWlAg5j+u++9qxFpKyoqNK0Ef/nLn2Fnb9dRT+HlbgMurYm4ROGp50ct4JqZndVcx9XVFc8++2yz&#10;kIl8SH/44fvbRospK81jYY093JwOwOLsSs5QzE2X47z5KliarWR/34tAf1sUF2Yw4O2c0SZ0kFQX&#10;pbKQ6TAqTT/hIUvDmXdRRQyDAIUxEA4YdJ5Ag4MHAxXLr1T7a9Re+B41Fl+y89+g1kL+G9sS0Hwq&#10;gQwxHL4/VkKmKrYbTN8FzN5i12e3T7JnoYfx7AzVBVV7rET1npdQueURVGz8j1JxrDjmiRBJrlY2&#10;ZtOgtmfINlL3Qlv0fyXJAFM8fwAqYx277HtCTnPE6P/xz3/gwIH9zXqLaPSNmvHTsUOtBQEBAbC1&#10;tcGRI4exctUqjPlgDAYPHsyHCB5oo9zQUZMDukTEpbGUNGNXVBJ+O85wGQyl32bPnt0szqRNirjp&#10;mTO4FdfVq9QPlYJLF81gZb6aMxMrBiZnTy1lexnsGWOxOb8NcVcusoOs62osaGB9dXY0Kry2cHaC&#10;8wwQGBOpMWNshECDNgOWWqvv+Pk6m/Gou/CDtFnIUnv+W9TZjmen37PrjOMgQ5cJ0JFAid0XAZMc&#10;SlWffl/RYygMazJ9C7B8l9fI1KYZT59ysTozHOXnp6N+20Oo2vif5qHRal1opKSnl/TVGE3lLtCl&#10;pJXM0Swte1GPdKE+MOoNyyQNZs0Q1Od3TS8ShTfLli41mFKOjIzgoKM/cpgG+dGPM4GO2OrrUIY2&#10;LCy0rU9h+k0Hl7b4tIjl6eGBL7/8AsnJyS1ej1jMw488bMBN/bf46ccfeePiLcNUijPh62MF0xPL&#10;cP7cas5Szpxcyjf9/xz7f4CvObte9k19njXZ4ah3nQ84/YhrFyRWUnv+Ow4i0v5JPh0v7585sCin&#10;1uxy6x+l/9PtCGSsvmWAw0DH6huJxRDAnJVCJ0XboRCMhUtXT41CzSkGPkGHUV9nHGCbrjahMugI&#10;avY8h7rNA1AmwiPOXOQWgZU642/RLmHImkE0iGa2FBpNlcCF7DJyGdBk7foYDfU1N/WzmjJlSpt9&#10;jvRB5p1332lTFTI1HN9UcEEb+4euZ5Gp9tdff9WMxRDAbNu6pVsDCgmuOVnxCPK3gI0lYyVWa2F+&#10;WgIVU7Z5GMSAxdVpP5ITQ7rN866pLkd1vDUa3GYBjj+igQEKZyMagJG3tf75n1V7vI7l0H1QyERA&#10;w5nQWFnL+VDOSOlllU6PRq3TDNQUGWcIxGIqiMWc/RJVGwagYn0/jbOd0F94g+MSaZxKM+1F7pxW&#10;ZmvLFbscYGZqAYbYC/c9ntAbRbP6o9Bl0039nGxsrJv1ExkapEZsRh9c6PyaNavbWlM25qaBS2us&#10;5Rr7t2TJEjg5XX+sevasKU9PCw/cRxij6c7MpaK8GH6XLOBsv5WHPmqmQtvizAoGLGvh622G2trq&#10;bvf8eWFeaTpqIk6hyX48A5mJqLebwNjJRNTZsfOOM1DnMBX1zrNQ7zST/59O6+ynSJfZTpAYjB7g&#10;cCbEgIoLwyxMonCJh0lyylsCGHZ69HUGMCNQzQCoKsqai9DGVn1NOcrcNqB+68OoXt9XdrPrp4w0&#10;kZob5blIKu1F1LyohV1Fe1GxFyU0miwBDNlmpE7qjcx5j6I6yfumfk6LFy9Gnz59uG3mk08+iY8+&#10;+ohbLpw+fRI+Pj7YsmUL7rrrrmagQ4Azf/68NoHLjRbWdSpr8bnkzZkHlTZPnDiBW/1dz0pJTcEH&#10;H4zhvrm+vpe6JajU1tYi+oofrC03cFBRA4rYNpZrYG2xFtnpUejuxcj1jU2oSXZnIDIN8F6EBsYm&#10;6l3nMQCZzpjNQgYoDFyc57A9G/Uuc1FP4ML/zzaBD9t1dpN0ACOHUBRq8TCJ7ZqzH/MtCu94Xc3R&#10;N1B5dBSaTozkPUtVHitRV11m9Hk2Nl1FZegZXiBYv1E3HqVohW6CJLcBXdK3+fQAvbR0ul5aWmSM&#10;xJQG7ibIgCZrUi9k7/mcMdSbFx6RjpmXn8tN1vSB4tDBgzyTpM9Ynn1mINw92m0vMabLwaW1DBG5&#10;9A8ZqvXDJQPiufPmIjOz/UPFSS2PiorqNgcfGSYVF5FpVSiuRLjDznovz/acY8xEH1RItLU0W8XC&#10;oEPIzrq1andqCpNRE3QACFwFeMzn4NHguRwN7ksYyCyQTml7LEWD63y2GQC5zJMAhgEQsRxJj/lJ&#10;AhgOLuO4GEyCLw+TTD/kqWnOYE5JQi+vED44CDg5BGW201GdE9lirUlldgzKTn+Bhs0sPBLMZYVq&#10;ZrUB5zoxAlfdEtAMXKbqQCZJTG+YwEKtGYwpeXavBtmwsDC89dZbzaY3EltZsGA+StsxRkesG2Ev&#10;N1LX0mJnV3h4KP7+978bjAcHDBjAh25TFeKttK5dbUBeThL8vM8xoDBhgLEWjrZbGFtZy4GFQMQQ&#10;sJDm4uV+ltcm3IqrrrEBNXH2aAzYBPitRr37YglgPJehkZ02stMG96WoZ4xGApvFnM0Q2HBmw9gO&#10;hVRKqCRYjMXXcv3MFxLAiMreE+/w4j6qHq4+NARNZO1A4BNjh5bMHhvqqlBpPRnY+QDvFBfmUgXy&#10;qBV93xfh92KwYnemauyLPKkhWQYYchdMndgbGQufQnVmxM3/Aaip4ceTul9P7OeffxYODjfsGTym&#10;y8ClLQ5ztK5cuYIpUyZrWsrVNI2myJmanu40z9uOWpUVpQgPcYW3x1EOIiTGUuhjdnoZTE8sMRgC&#10;CWCxPb8WgX4XOsMDtUvXVUYbqgvj0Hh5IxC8BU0+69DgtQKN7JRv77X8/xxwvFbyU2IxxG4kXUYG&#10;GZFRUljMN0ohXjWJvBQeUUHfMakhUnRmN5m8gNoDL6PC/yAaWngvm+qrUOG6AsVr7kflWp39p6h7&#10;UXdLZ+vbMcgjSXjNy0zDwELMJUGe5FAwrReyjvx8U+dUX77shzfeeKNZfdidd96JJYsXM3ZdeMOP&#10;Qd5MXQIuaANr0V9eF73w8ccfNevqlCjbb7lJFDnyd7dVXl6J2JgAXLDcwNkJgYohdmIMWKieJdDP&#10;Elcb67rda7veVVOciMZgFg6EbsVV3w06cKF9aT0HGQlclkuhErEYAhjGYBpYSFXnME2V1v5JEnop&#10;m0Qir9mnujoYLu6OkmweDg9Dxf5XUGfyCnDoBVQ5zERjZZ7xg4F+EIJPo2LDg6hc1UdqB5BtMY26&#10;1c1trruoRV0CGSHsivlTieMpbBqA8pTALgeYsrJSzJkzp1llO/1oDxs2jBfTtbaqq6sQGtrmupeB&#10;nQ4ubWUthhYBCAGJIZAR/URteVM6/2e6AckJgbC9sA/mpis4W2kLoKiBhcDokrdFm8dt3lIAU5GP&#10;mkR7IGQrrukDjA8DmIur2Ola/v8GT2IzS3kNDQ+RSAh2nKkJkWovfCdnkMZKlbwndc2RvEubAIb7&#10;zLyCqj3PAQefRZXFN6jNT2rxeVaFW6FyO7suC5Hyl+rmTyueu4u0BXVKSnq6ttcoeYq2oC5hgo7B&#10;kLibdfh7dCX3pmwQ9RHpH0PEVjZu2MDDpJYWjUmmql/yniaJwpB3jP6izHCngguug7XoLwqBaDYL&#10;GeLoC0+0KbP0/fffITqm64eJ0yosyICX21FYnF2hhD7tARbadDs35xOoqup+qeaOWg1NjaiOtwPC&#10;t+Gq3wY0ea9hodJaHcDITKbBa5UUIrHNs00ulE2aJmWS5BCJC7y0ubj7gVQDw4XdUZK4ywCm8uBQ&#10;yXeGLDd3PcvNvytPfoSq4pbbQsqTvFG55yVUreqtARdRqSuK6jQmUnqirhB0BbiIqZkELjQXPGvO&#10;w6iItOuy956kBPWx85vf/BpvvvUmn6He0kpISOBTBWjShgij6HTPnjYbtQ3sNHC5EdbS7FelqpKP&#10;saRcvSGbvn//+1/Yu3d3l31gTY2NUtbnwmbOOtoa/qi36Qmp6tb2/BbUtpA+vV0W2TpUJ7owBrMZ&#10;NQF7UHtpMwOZ1RxoNKES12RWc2DhYRKxF4fpqLOXU9UMZHgLAQm752T2YjpG1l/e5OFRJVlsHtCB&#10;C+1rJs+h4gy7fpZxas9DpKSLqNz9IqpWMLayuI9ixWCwHWBWcxNv0WskwEWkpBPkwXg0uyp718e4&#10;eq3rLL4nT54sTW38+9+xadNGxpCN61De3l68P+8vd/7FoN3JU08/hfLy1o2x2ste2juDqMO9//Ly&#10;87B48SIGJv9uFjvu37+/Sz6oSgZ0ft5nGCis54ylvaAigIXCJ6pzyco0nm5ubKhFbc2tmTUytBpY&#10;1FdDozki9qAu+CDqL21EzeXdaOKhkS5carjIwiP2t3rXBXKIJNXDiGreWmoXoCI7i6+UZkceFh2X&#10;PGYqDw2V2Mvel1Cx50V5MsFANO5+ghuGVyV7tfg8a1P9ULzlBQ4wipnUouajYA3ZMCjpaFl3SRQp&#10;6Uny4LufaTTMAFTHOHfZ+07lHN9+O87ojPS6ujpYWVni448/ZtHAH1qt5rWxudDWhx7QGeAyrjPf&#10;LKJs48ePx1133clfMA3a7grby6yMSNjb7OIdytfDVsQmYLE0X4OMtBjjIFZZDnfno3Bz3I1L3ueQ&#10;n3/r9Ei1tOqvXmMMhgFMlAkagvaj+jIDGr/tjMGs1YGLnFmSskgyuFD2yH6yUsHLs0fUVc17kD5G&#10;DYm7sgse1b2Qry9ljiRwkfx/yb6zfudjKD80GpWxri0Kq7XpASjd+BQqlvXm2SKl3kXOGomwSM1e&#10;BGtJU2kumtCIsZe4n9l9TO6NvCM/4mbXRubm5nI/ahqFbEjbFNID6ZuffvqprufonXfaerwt73Bw&#10;oQFKXfHmkHr9zTdfd0n2KDMjTgqDLNZcN6ickXuFLM3WIT7eOD2nVG5QoAv3bKGCOsok2Z7f3CIY&#10;3UqLp6rj2S939DE0BexAZSBjMb4b2VZnklajkdLVHosZwCyQKnsJYLiwO4EX1vFNWSPSXeTMEbfa&#10;JKc8suQ0eU1iL7uf51W5YpBb3fZHUMcurwhruXO+goFg+daBKF3c22Ajo34rgBpclCbGyaqCuokS&#10;uCRP6I20RS+gOuvmFHrGxsVi3ry53APJkMxAf/vzn/+Ezz77DBcvXuS3of49MvOmy6lXqS3JlPY0&#10;NLaVtQzozDemqqqq07xLjAJLeiw7wNdzxkEhzY2Ai731egT42xgt6adfhJAgN5iZrtH0GlkxkLEy&#10;X4fUpO7TvHgjq6HpGiqTvYErhxnA7ER58D4GMiT2qgCG0tQeotBujtSXRH1LvAHyB6k1gHxhzD9j&#10;APOR7Ij3HqqPjZImEjDmQtMJKvY8z0MjPmCNZh9tfgT1Wx9Aza6nUBXnbLTYjv5eGmmNouX3o2hR&#10;b83oVwqRlFoXNXNRdUiLHiM1cxFzwQumMsA6M6dL3/O4uDgWHn1rsI9IvcnvRVhjqtePP/6ggNG4&#10;cW0OToZ2JLjM78w3iLxCn376ae7/mZ3d+dYDBCyWZms6BFhIwPV0O85d+I2tjPQYzlioNUD9eHSe&#10;wjG6j6y0UNwOq77pKqrJVCnyEOr9d6Dm8n7GXjZL9S88Tb2ap6qlVoH5qKNmR6reFQ2OxFxkHxiy&#10;1pRc7N5RhUaDlDEoQtjlI1O2PMbnNFVvHICG/c/xqQJoCWAumaBm9X3IX9Bb18g4V7JgyDAQFunb&#10;LwiAEcBCO31iL6RtGI3G2soue7/DI8I1Y0nUTIWyQqKA9d577zVYEe/v76fcnmaHkTtka6utVpht&#10;zRLFdtabQ2j6Z9lXl4Ql0zOmnQ4sJLp2FLBcsNyGygrjSntOdhJsrDYxYFmu1MBIt9fpOxSW2V1g&#10;oURF8W0BMFzkjbUDEo7I4dFmpe6FTqXU9ApJe1GHRqKxkYymRFGdDC7Vx0ej8vBwCVwoa7TnBQlY&#10;aGLktif5+BQy8i5Zfz9qNvRD2X523dTLxgGGscky9w0oXtIPefN7S8CiSkfrA4xSrTtVAhXOYFRh&#10;EYFLAmWOpvRDebRTl2ovpFUKUPm//7sD7733LhdoS0pL8OabbyrHFrUI6C9i1S+//LLSg3T48OG2&#10;gAsldu64YXBhd/JySw9EBThnGCBQavl6Fs1YUc/LvZ6mxrau3JwUrnN0BLAIa8r4WONxKk3uc7DZ&#10;wVPbErAsh9np5fxUfd7clMKjtfD3MefdrrfDulpdjPoESyBkN6oD9vEUta5VYI1Uweu2QOmoFs2N&#10;nLlQWHRurBwWvSWZSh2XdBeeNaKhbTwl/QzfEnN5VJo7LY+Drd/UD6V7h6GyMNX459NYi6IDH6B8&#10;SS/FgkEj6k7XgkuKLOimTNFmi5TNQCaTDKUOjO3SorqwsBD06tWbOzz6+GitIGxsbJT082OPPWqw&#10;YO5l1aifVatWtfVhx90wuLRW27Jnz25eXfvUU0/ywWaxsW0nOVRJ+IDsck5vwIIFCzrtA2hqqIOT&#10;/SHeRGh68saAhdiHxdnVCA9xMn5wNTUh2N+CjwUh820CEDqlTbc3O71S/r90SmEaGUsVF6bdFuDC&#10;P9/KQlwL2AoE70ad3zYGLLr6F6k9YImkuxC4cHsGqXOaPHprZM8XhbmQiTgxl0NDpFGzJOoSc5FH&#10;05Zz3eVh1Zzpfhxgyk99gvoK4w2y1bnRKN7yMsoWsR82/XnSeuloERaJPiN9zYV2yvheyFz1Kuoq&#10;u85ZkJuT5Rh+PLLLfPHFF5VQacnSxZrLjx49ij/8XpeqXrVyZZsekxI8NwQu7D7uaMnVn2wVKOWl&#10;P0ry559/RlAQ/aK3TA5PnjyppMv++te7ER8f1ylvPlG/IH8rFn6sviFQUaedbax2oLbGeDiUnhrL&#10;AIUsGFbyUwlIJJZC/5f2Kvk6q/mp3YWNCPS3afV9u6UAJi8KCN2LpsvbOWNR2Au3bVgoMRfnWbLu&#10;8pNSsSsV030o6S764ELMZe/LOnDZpgKXjQ9I841k+8trW9ip2XdobKG/qzLeCSUrH0TunN4Sc5mj&#10;zRaly6bdIhQS/UWiDUCERbTjfu6N4rn3ocTvcLf5DPbv26cZnfzzTz/i2LFj+OzzzzROj3Te3d2t&#10;PXc94EbAZXRL9+zjfZHHeIbUaWIz77zzNo4fP47a2ua9DmRy89LLLynX/+KLsZ3yxlLlYtBlm+uu&#10;ujXc6bwB8XHGMzylxTlwstvJQx1iJhJ4rFLOnzuziv+f0tcWZ9fIf1vNM0fnz21EWWnBbQMuBOz1&#10;Med5m0CTqNYl3YWyRmTPIPccKcyFg8u3Sr2LsMKsUnVJU9aI5luLOdd0KobYK/OlZXApW9cPFRvu&#10;Q5kLA7Ymw8EKBaIlLqtRt2IAA5XemkpdERIpVbqqNDSBDLUAaEIjtjMm9kb+6RndxhCspqaaZ4v0&#10;h6vpH7NU+9LOtfy6wYWxlhaLBqgK0M7eFh99+CEHE0P5dRKJyIZv+/atSEnRGXP7+vrwy8R1aMh2&#10;Z6zkxFA42m7mTvsdwVpIxKWJhy1pI55uJ7jPC4EIgQaFUOfOrJHPr5XPr+HAQp4w0vm1/P/O9jsQ&#10;Hup624AL/yEhP5grZgrAcGsGj2VS1zRjLQ0ELirHOhEWVdPMJNMxOp8XqtSVR8/ybJEMLormskke&#10;nKYa+0ozjshjt3rjf1AZdNL4c6wqQNG+d1A0V2YvBlzpkuX+ohRVj5F+WESbvF5SFj2P2qqSbvMZ&#10;eHp6KgWqhkYpjxgxAqmpqe394Yi9LnBBO8v9KSVGTVH33/8fo7n2Xr164bvvvuNdnR9+8KECRqRW&#10;d0Y1bllpPmMQe667pF9/U9r4gsVm7u9ibNE8Z7sLWzhoSECyWgaVdQqASIxFupzOq//vZLcNvt7n&#10;bitw4b+etRWojjoNBG5SAcwSyYtXeO/yPqMfZI8XGVzO6EykaEIkZy6kuRx4VQUuUq1L6SZJc+HM&#10;ZU1/zdC0yjV9Ub7pMdRkGM8gkfFTzqKHkTe7t+EWAMFcDBTRqcGFCuqSZjyM2uzIbvUZBAYGcq/d&#10;f/zjH/zYo8K5559/Hju2b+Mz3K9zvXw94HJd5f55eTnYu3cv12KIzRgbd6A+f+TIoU55My96WjAG&#10;sZEBw5IbAJUlsgC7Ao42mxEW7GL08QoLcjj4UEZKDSg6lrKu1e1gswWXvM7eNlkjzcFbkopGv02A&#10;/yYpHU16C3VKO0yT+4wYuHAj768lQZdGkGgE3RFShzTVuVALwE5VKpoAhuZJ82zRA1pwWSVNYaxl&#10;AFO853XUFBvOSNLPW8mFRSie17xK15CnizFwSRzfG+lTB6AqzLpbfg7R0dE4c+YM/5G/2nRjzZZk&#10;d9tucGmt3L++vmVSQ9YKNPnt888/47qMoZCJ9gMP3I+Cgo63u4yPC4bthV03zFpEytjGagO8PY6x&#10;+NU4wvtdsmFgtlUGirV6wLGen1qd2yCdmtMM6A1cY6FNf7fi/98AF4c9KCnOue3AhQNMHAt/I7fy&#10;OhfewMizRVNVmst4bh4lMRddKpoX0R0dqTCXChJ0dz6rq9KlsIgLug+ilE9jVM8zkse8LuuL6hV9&#10;UHLmO1w1Ippfra9G0eGPUTzfSCp6kp6ny4Tm4EI7b2pv5F9Ydlt+hhpAvnattF3gwm5zB7uRUfSg&#10;1Be58b/40kswMdnfqpsVTYibOnUq/vOf/zRjMDNmzOjwF1yQnw57m01yPcuS62IrUvpYSh2TZmJ/&#10;YRMK84ybE2VmxMPm/FbGXDaoAGUtBxEr8w18CyC5YLFJAhYL9n92nv5vbUlevJv5qYvDbvYabp+U&#10;tHrV1ZSjNvQI4+hrpUyRmBQgG3jzaY1ilCwxlxPS2JGq429KtgsHB8sVus8pFboVOwaibOtjLCx6&#10;SB5Wr2UtZNTNpwGQI93i3qhjAFQReNjo7OeqVF8ULXkAmTN6acIihbFM0p1ycBnfHFwyyYbB5Buq&#10;SeiWnwNNcjx8+BDmzp2LiZMmYv6C+XyMT0TEdXkCD2wPuAxt6Z7i4mI1IQ9V2L791pvYuHEDIqMi&#10;WXxt2AmL5g0dOLAPL7zwAhdxabenLqatKzrCjTcGth9UlslMZYWcKpZObc9vxEX3E0Yn1TXU18HL&#10;7QTXSzhDMZcYisRONkogQqBiuYmDiQAU+v8FAS5WDJg4uGyGi+MeZGcl4HZd1RVFqAvew6jeclWm&#10;6GdVEZ0034gPsT8hJgKMlvx0GcDwkEip0H2GV+eWbXlECosoDb1Gb0j9CmkaAJ9hxACmZGlvBkJP&#10;oDol0ODzu8o+52KziSw86q3JFvHZ0ZNlkyh1V7QBcEmb2BtZm99hX47uZRjm7eONd999t5k9ptjU&#10;o/TjTz+y0OlKe+52envAZXlL9zR//nyjqjPt1157DStXroS3t7dB822yfiQ3uj17dnW4tkAHpa3V&#10;Rh7KtL/qVtSerJLTxas5+yANhap7ja3kxHAWDm2TgEMBkY0cLDhLYedtOHhskgDEivYWvontSOe3&#10;ynvLbQ8uHGCK0lDvtRzX3GZJjYvWejUuBCw0EYDqXCg0EoZRvDr3vywsekkOi57hrIWqc3m2aKMq&#10;W0RD0miOkTwFQBlQv7APKpb1QZHpJKOaQ3VhBjKXP4f8Wb251aWmiK4VQZcX0zFwSV36X1yt6j4t&#10;HdS7Z2hCgKFNM8IsLS3bdL/GTKSuS285aHIADz30oMFh1+qQhxqiKL9OUxetra15vr0zV2NjAzxd&#10;T7Bf/zXt1FQkhkLhj9lpkT6W0sMksFL2xhgIVlaUsMc8DJsLm7mYe0EGFR7mMLCwkUGE/k/D5qW/&#10;beXnbS9sVzb9n7ad9Q4GLntve3DhB3B2JJocJwOOMnMhwygCFjGNkTcuqvQWDi4vy8AyULJcoOpc&#10;rrlIYZEELKpUtDzelYdEfEBaH2l+9KI+qGJAU+q10+jzq4hyQMH8+1h41FszeVE0LiYaqHHRgQvb&#10;C55DY1let3ivjxw50izBQscokYG//OUvBo9lYjfW1ufbAi6lbQIXtKK3iEWmNM7Ojpg1axaefvop&#10;g52Z+vUu1CLw008/4eJFr07pIUpMCOcA0R6HfglYVstsZbW8JWA5f249Zxv5uanG3lREhXvgotsB&#10;mZFs1TAQaxWI6IOJsf1LApfGa0DVlXOA62Q02k+UWAuNGaHiOWItQsylKQDEXKi+hQGLlC2S/Vzk&#10;LBEPiUQB3Rrt7Gj98SLC5rJoUS9Ub3oMVWn+hj/fq/XI2/cJ8mb21mguwtOFZ4YmGg6Lkqj+ZUI/&#10;1OYm3vT3mbx1iYmoj0fSPzdv2sQHqVH2KCgoiDc20uhkNcj885//QFJSUlseZmBbwGVoe588jTJ1&#10;cXHB8uXLeMGcsRS0QEvqI6LalsbGjvMcpVE2zo5H28xadOX4K1W1KGvkilkpbexku01mLYYzC3U1&#10;lbC33sX2diXMkQBlawsAsoN3QOtOt7Pb7+SgQqcOtrvg6rTvFwEu/LvT2ISKCFPAZQLqLb9kIdGX&#10;ss2lbswrWS1UkcUldUPvf1USc6m+haehn5Aqc0nM5czlPpXeImWJFOayTDcBgMCF3Ogql/RG0bHP&#10;GNAZ/owr/E+iYF5/pSNapKCF3mIsLCJwSZjUH5VZcTf1/aXvLmVs1ccfuTxmZBg2Nk9PT8dLL72s&#10;OmZ/hYkTJ7bloaa3BVyW39CXhQENzXOmJsTBQwbzfgVDpsBjx37eoYVzBXlp7MDeBsuzK9sYBoly&#10;fB1jUWd5KJvjYLOdZ56MrfSUUDjb72IAsY0DC53atsBQ7Ag8bHZLp7a7pW2zi9tsOtrt4af0fw8X&#10;E+Rk3/xfvK5a1ApSFXgAsP8G9ec+l1gLlf1zD93REnOhbuj9r0lhkVL2P1DWW6jsn4HL+vv5Vgu6&#10;HFxWSSNdCVT4WFfVaBGyWyhZdj+qrxj2kK2vLkPh/o9ROLu3UpkrtJaWwiLOXCYSuMTe1Pc2MTFR&#10;o7OQIX5aWsuZSBqb3Lt3L5VZ/r9bvY0h3aVT7SypPYAyS6tWr8LoN0bx2E4Iv+fPW6HjHqcaXm6H&#10;ccFitdGOZwqBaAvRVhf+rNEDFlHMtg0+nmeNAmBDQy0ueZ3kLKNZyMNYiAIkNjvgaCsBB50SeBCo&#10;2NvsZICyl4MK37bSdmJ/83Q9hLzclF8MuNBqrClDlftyXLVkYZGpPDf6+JtST5FIQe97RcoSEbjw&#10;psWndFkiUTynSkMTyBSvkrJFYl40B5ilfTXO/8XsNH/LUNSWG+7RrUr1R9rs+5E+tbeku0xuucZF&#10;ARfGXKpzbi4DPXXqJP7fr3Q/6lu3bmnT7ZYuW6qER0QObG1tWwOX0hbBBW3UW2jV1tW2ewwr1cPs&#10;3r2TN0h1pONcUkIwYxBbjNS0CFBZpcdStKX4AlR486DFRhYS7UBujvFYMz31CgOWvZpwx0FmHgQq&#10;BBz2MpBwUGGnBBx82+9jz3cfP+9sv59fl/7v4nAAro4H+NjYkqKua9nvLqumphQV7qsAi/dRdVIM&#10;pB8hj3QdLNksyMAiiud4yb/cUyR1Q/fX6C0iJOLgQqCySDXSdYFunGsZA55KP8OV4nX11cjZ/joy&#10;p/TSNSyqiuiMgsuEvqjNTbqp7+nyFcuVyIGiCKrKbcu67O+v0V727dvblpsNbAlcWtVbqMjmxx9/&#10;xKDBgzB8+HBMnTKl2XgD0lIKC/JQXFzU6RMHyTfl0sWzDBRWGindX674pqhZCwm/uv6e9Spw2cAO&#10;+h2MtZzEtauGNSEqIqTHdGOshWsmFNrIoQ6xEAEkgolwILFnpw772f8ZiDAAIVBx5iCzXwYVE37e&#10;zcmEM6KS4txfHLhwgCnLQr0Di/Et35fd52TWQkIupaBF4RyByzZR3yIaFu9TQiJe37JSTkGr9BYl&#10;JFIxF7K2LJzXi7OXpjrDY1/Kgk+hfPF9SJrYu9VMkZItmv8smsrzb+r7SSUhAiQoJGprc2IYIwJq&#10;cNm6rU2MZ3pL4NKi3nLlShRXk5vlxP/xDwQFSQVJRMOeeuopPtSMPDlJuD154jiLqzvHgLu6qhzn&#10;eGizohljIcFWGDSps0HN+3ykSlpR0EasJTrKOMJnZ8bDw/UAF1914Y7EVnh4I4c6TjI7cSFQkZmJ&#10;ABLadN7N8aDCWgRz8b90BqUl3SOFeTNWdUEsaqwnovGYNCeaHP8rhCm3aFbkQi4DFhJyyd6SgEXV&#10;Dc31lhUya6EUNA+JdMPQlFnR5EAnWywUL+iLYretBit3m2qKkbl6MDInS6FRQgusRalzWfwSrlYW&#10;3tT3csPGjQpIUMZWOP+3tjzcXTVa6alTx1u9jb7u0i695csvxxrNAn344QdYu2YNfvvb3zW7jAyh&#10;OqPMnwMeAwFry3V66WddKNScrazRhEG6Ph+pFJ/qUpzsd6OszLCnylXOWsy46CoBigCTvZydOCkh&#10;zn6+CSwEkKiBRWw3p4PyPsT+f5CxlhMIDrBFU2NXGiV2v1VVnIPKs/8DTtAQ+lfZ/q9c2yIZRPGi&#10;OS7kPiAXzt3XvDJXhERiEP2Svgq4iCH0BCzZcqNi3qzeyF3yKGoKDA+1K/YzRc7Ufoy9yJ65LYAL&#10;ebrkHPgGN9v4iwajqRnI8uVty9d8+eVXPFMkNFJ7e/u2gEupQXBBK3pLenoab9VWF9gQi/n9H35v&#10;sNvZkHlUW55g+9ZV+F483WzukBQKqUFlLT+vtjzgbEVuFDyvKnxzst8JXx8LFtoZZlrlZUUcFNyd&#10;TTRhD98O++VwZ78eiBxUgET8zd35MNxdjjCQOgJP12Ps9Cg/H+hn3mLn9S9p1eRFovbsh7h2UK21&#10;yKyFl/zL4CL0FnWWSFTlLpPApVlIJA9DE7OKxBD60rm9UWy7yCAkNJYXIGPxQGRO7W3QJEq9c6cw&#10;oDo97aa/h1Sj8ve//005Dv/2t7+12gvo4uKsGVVCNTF5eW1m0gMNgcvAlm5BFX7C3OmBBx+Av78/&#10;Kioq4Orqgn79+mlaACgF/dNPP+CZZ5/RAM73P3zfoW9cdlYqrMzWwExhLUuUMEi4vRmzO7A6pwuD&#10;pD4fqa/nosdBxFy5ZPQxY2P8GLs4JguxezgbIWBRhzpqYBEgQqcEHh4ykNA4EglQjirgQqeBfma8&#10;MK+7uJjd7FWdH436sx8BJs+hkoVDZVufkC0tH5HqWsi/hcIi/XBoha7cn+st+iGRPEpEjBMR4JI9&#10;oxdyVw9EXanhEoQS+xXInWbAnFu1aQpA7vT+KL94sFu8h7NmzdAQgGeeeYYXzxlaTk6OuOeef2tG&#10;vS5Zsrg9D/eZIXD5rKVbzF8wV3nATZs2aC5bsGCeDkC+/x519ZJfaVl5GcaO1YVSBELku9tRKzTE&#10;C+fkMazqVLMQb9Vl/DobhPUafUWACtWpONju5GFMeZnhOLm2poq7zLk5H5CEWYf9qiyPABTpvAAU&#10;d+cjCnC4OR+SQEUFMLSp6dGT7+OICLFBfNzlHlRRrZrCBFRa/gwcYMyF6lrkMSISa9HWtfAM0SoZ&#10;XJZLWwmJZOaimbI4W9rEXngH9PTeKFs4AGXumwx/B7KjkL7waSSN720UXMgsKmH6Q6jN6x7TNNPT&#10;UjFgwABNJEG1Lz/88AOLJuzg4eHBy/xpvKt+Aeyjjz6C4pK290ddvXp1nSFwMRqMUcp59JujdeGN&#10;nTa8Wbp0sUK59Fu2nZydlCdML6igoGP8YemX3dnBROl+Vgu36nBIVNuKLZoLaROoUDWt1NezlTcM&#10;XvQ4zTNQhlZBbgIuuh+R2IrD/mb6CQGJxFAYI3E9ykGEsxJXCUguup9kp8fYY5xi50/xv3l7nub/&#10;92KP6+NligA/y9vWy+VGVl1lMSrMxwN7HkX55oeU2hZ1RS5PP6/pLwOLrLNQyb8q/Sz0FnVIpD9l&#10;MW8WYy+bhqO2vHko0HTtKnIPfMU1FWPgksZCprSlL6OxrrLbvH8ODg74691/bdW4TeMcee89CAxs&#10;3w8dWeM2A5eW/HKzs7Nw51/ulOMv9mGqkIxSze+//z6/jEr/9Zevn6/S3v3sc8+iuoOaFysrKhnr&#10;2IkL51arQGWlpjhObdok1a/I3crcP2WzVPwmAwullCkkSkkKMwpmoUEO8PM+qRNjGRNx51vWTziQ&#10;qADFVWIlXgxUvD1NOXARqHh7neH/199+PmYMYM6irrZ7tel3l1VfVYoy27lo3PEQKjY92EzELVGl&#10;n4tW6BgLdUGLkCh3vi5LROCSZQBcMtgumtcPFZcM172UuW1Cwax+3OlfH1iozyh3ah8Unp3V7d4/&#10;V1dXPPzwQy1qoyIUIhM3kQFuz7p27VpYM3ChPxq7QXh4mDKC4LXXXtVcRkKPGGb99ttvN7stWV6K&#10;lNb06dM67I1KS7nCwGWdkm4W4zoEsGgL49YrbOW8HArZ6HUnU0h00eMYiowUr5WV5PFMDoGJoqXI&#10;W62bSGBygrMUL2IoDFA4sLQAKmL7epuxbc7ApaoHSYwsKt6sdFsJ7HsSlev6aI2hVkugIlznCmWt&#10;hYdEMmshjUUUzinjW2c2n1OUN6M3snd+gCYDien60lSkLXwKKQZCI7K4zF38FKqS3Lvl+5eXl4tF&#10;ixdx8DAEKo8//jhv3aHrXc+ipJAhcDGaKdq3f58yX2jkyJF8+LWwT8jMTFeA58iR5rNaFi9eqDx5&#10;mgDQEYtK8okNUEgkho2RgCtc9i3UFpMqwybF8c1qiwwq8rbezoDhADvAzxgt96dyfD/vE0rqmIOK&#10;zE48ZbZCz4lAhcIchalwcDmt/E23T3OWQpdTapt2eIgtEuMDO8Ws/HZaNC6mIuwMSjY/ifqNfRWt&#10;hYdDMnMpWNZPrsjtIzUqykVzuXohUYbwyp2uGt86jf1tOgOXxU+gLr95hW0jC43yjo1DuoHQiMKl&#10;5A1voaGbz56iCnnSW44cPcw9rE+ePA53N1f241rU4u0oiUNtPa2sRxRwYf+5p6VrfvPNN5q4jDSU&#10;V199BZMnT8KYMe9zxKO/e3o2H/49fPgwfrs7/u8OODg6dMgbU1dbwwHCymy1irGsUqwStFmhDRrx&#10;Vvim2IqOZBupstbL9SAC/C4YfUzK4Ph6nZS0FMZQ3FW6CgcVj9MaUBGhkHoTmPhcPCuBCWMovj7S&#10;9vOxgL+vJa5EOCI7K74HPdq4qpN9UWEyDNjKQqOVfaTskFyJS6xFrbMQyKgZS7ZqLrSasXDHOXnw&#10;PGWFCsxnM5hoDhTFobbs8r58hKu+A13K6uFobOwcvaWiIhfJ2YFoauo6+0xqRr582R9TpkzGmA/G&#10;IKN1u5QxanAxOvyMxNyXVcPLWrJSeOGFFzFr1kwcPXoEvr6+vLtSdGQO6N+fvTEdkylKT7sCZ7vt&#10;HFSkWcsrlRlAGvFW9qvljnCy34qOsUjeKaLClhofjdkc1NRUIOCSOQOIE5yxeMo6Cg9/mjESASRn&#10;eIsAnVKo4+dzjoOKv68VBxL/Sxbwu2Qhn7dESKANwkKcUVvTfUTAW2HVlqSi/MJ4VG56CFVr+yrZ&#10;ofwlfbQZIrmuRR9YMmbozSeaqnP6z5rWG2mLn0ZtdfPvbWNRAnJXPIdEPd0lbUIvCVzqyzsWSNlz&#10;cA0+jVVmn8Mp+EiXsFtKzmzauAlPPPGE4tdEUQod162s6WpwmW7sWqSpDB48WDP2sbVxIbT/+Mc/&#10;8tSzmOz2yiuvdNiLjonygYPNJj0BV7/qViqQE1aTOje47bBh4ML7gWx281NXp/3w8TyFykrDQ6wy&#10;M2IQEWotZ4GOqURarYZykWd8ZFBh25eBBwELAYm0JSCRAMYKl+mU/T/A35qFRA4MXFx431LPat+q&#10;I9Op4KOo3v0calYzBkM1LeoGRRJwFxhhLdObDz/jTv/k3zKpNwrmPYjSwBPNHpMO7dTt/0PWpF7N&#10;wCWVgUtTB4HLNUZQwuIuYdv58Zhv+QamH3oTxZ3obkcjlffs3cP7Bin7a+hY9/LyavE+xLiRNg2b&#10;pwZEZ2dnzkgmTJjAZxL17dunVfc59Sb3/w5D1DA32F/YKFfdrtF0OEt9QsJZf6PCWkQoJLEVyZxJ&#10;dCz7eB5FRIij0cdLjAvkxW0cVGSRVhv6yNoKAxYKcYilELjwcEcBlPOcqQT4nZeAhZ0G+F/gwEKn&#10;0ZGuSE2J6NFbbgRkssJRafYzipb2R83K3hK4LNDWtRCoELjoC7hqYBFG3NT9XDC9N3JPGDZLKrKY&#10;i7wZ/TShEQ+L1oxgjP/GGWhdXSVMPTdi2rERmHxkCKaeGIrjLis6/H0rLS3F2TNn8Nln/9NU4etv&#10;GqLWr29fBAS0nJ5m32F/BVzYfxzb82Qo3isvL4ONjQ33x508ZRKvxqUKXhJ+DZlDmZuf7ZA3gnpu&#10;iDHYWK3X1LPogGWdylF/i+JlK2wR9DuYqdKWKm7DWUhiaFHhHAcLr9NyKvlks6wPhTscTDhTOcdP&#10;L7NwhzScy77neehDABJ4WQKSoABbDiqBl23YeTu2bRBzxQMF+Rk9CHGD6yrD5spQM5Sf+B+qWIhU&#10;ubQXN4QiAZdnh+ZKjIX+n24oJFIZcVMVLjGR9CXPoN6A10tNViSSJvVHooq5kMibsn40Gq7dWKNu&#10;aXEWDjsvxPSTwzDp4BBMMmHgcmQEfKM6poWG5A4SdCdPnowHH3xQqb7Xzx5RxPIsO7YXLVzICIYT&#10;KirKW3U6ED1GAlxuuL+/vLwcSUkJXNRdsnQp3nvvPcZwnuVP7je/+S13p+uIRfqHNQMOy7Nr9IBF&#10;J+CeV4BlczMjJ3vZb0WyQZC6lgN8TREb7Wvw8ciAW9SgGEwfM+Ah8CE2IjSUy34yoMjsRAIRW6P7&#10;SqQL215oqK9Fz+qYVd/UgIpLe1F5dAzKVt6PsoWMydAc6FnSqNYMfRF3mm4eNAELhUSZk3uheP5/&#10;kM8YSmND83E5TZVFSJ79FLdX0IDLujfQcLXuup97bGIw1luOxZSjQzGRgcrEA0Mw+fBQrDz75Q2b&#10;3AcHB2H9+nV44sknjEYe5Gbw5pujsXLVSsTFxvBj+zrWPbxhsbM+YGoDiImJgY/PRZSXlXYMuFRX&#10;SBMKzdeq/G7XK/UsF+RBYzzdzK0nde5wUmZI2CFIVgjuzgcZGzmOwgLDCnh6ShRCAi5wLUWjq3ib&#10;860Leyy5hqILdxhDMQAqBDTBgXb8PJ3SToi7aBTcetaNrYar9agOOobSwx8gb/njqFrWH6ULWKjD&#10;2Es211x6MbbSCylTenGnuQzKEFF39Nz7uMVCRfApfh8G19UG5Oz8WJOSvlFwiU0Oxryj72Pa8aEc&#10;VMSefnI4zC+tv6H3Ij8/D/fdd18zMCGQGThwIH7++WfY2FojJaVDXBBfbrVh8UYW6Qc0++TcObMO&#10;u08aAi9lgtZpGhJFoZx+2lnHWHbKXrV7FXtJ6gOisSDUUFhVaTiTFR/jj4gQW0VnUdLIlAGShVoK&#10;fSRgkUElwKYZoIjzIUEk3DohNNiJZ4ciwoi1uKGwJyTqZJC5irq8aFR6bUbZya+RsexFZM59AOXL&#10;H0HVCtqPs///B6lzn0Cp6XhUXrFGQ1XrXiz5Z6cjZ4oWXJLXjLyusCg8xRVzT76FyUcYsOzXAcvE&#10;g0PZ30cjNv3GfoCIgdAEDn1woYzumTOn2THQoRmucdfl9t/aohTWhg3r8Nhjj/FYjia8ddTKyUpg&#10;jGQT11a0Aq4KVJQiOV26Wa2xCAc4qrT1cDnEdZS6OsNTIqOjvBEaJDEXqlPxU1LIVjJbkbUVAhXG&#10;QtRAIrEUewVQ6DQ02JGDinTqhPBQZwYu7pyR9awuWuxHr7GyFHVFWaiNtEBT6GE0RJqhOjsCDeWF&#10;7Sp/K3Fcg8KZfRUv3UwWUmXv+7TdRXSJmQGYc2I0D3/UjIWHRAxslp38HHU1N165rV9WIrK8d9zx&#10;f7iXhUP3338/C4nexIoVy3H82BHunUtTUSsr2y1QT+8wcKE5RhYW5/DBBx/g7rvv1rwA8sztqHUl&#10;3ANuTrs1NS1qcBGjPQS42IuskJ0wwJa8V1zlTmYaLh/AgMKQf0tNdSUDBDvGUqTCN1+urVjKRW9W&#10;sihrLYU/cqijAxZbmaE4KoASHurCmIorPyVQiQx3Y+Dlifg4P9QbAbee1b1XTaQNMmfchwSqd2EA&#10;kz21H0qspqI9BQUpGZFYfOojibHoAQvtqceG46j7InSE8RRlbcnN31DSxdCmBM0///VPPPHE4xg6&#10;dCg++fQTWFm1yVx/OYHLuOt9oqQaBwYGYtGihXjggQcMNkSRoLt48WJ01IoMc4OLw04ta5HDIf1B&#10;ZLxnSB7b4SibYTvpWSQE+J5FYnyQwccqLspBSKC1VElL+ooMLFxXMRgC2SnsJCRIAIqzBlDofFSE&#10;Jz8lcMnJCvvFzCi6HVd9ZjiSZjyEpAkELr2RM60/Km0Xtvn2pRU5WHvuY0w5ZhhYuN5ybBguRVp3&#10;zPOtr0NCQgLMzc1x4sQxbNy4Hh9//DEeeughbk17551/MZg5Um8qqus0cMnJycH+/fvx9ttvcWTT&#10;BxVCRWoR+OSTj3Dy5MkOHX4WFuwMF/udKp1lg2aYu9ThLA0cU2YCyfUs3H9FsUo4wIviAv3NkZQQ&#10;YvCxSOS97GcphUIyWyFgUaeUpW3DQyABLKSnhIcKQHFRGAvpK1ERHnxfifREbLQPUpICjFpq9qzu&#10;vxoK45Ew61Hu4ULgkjm1P8oDTNt026tNDTjpsRzTTgwzCizjDwzGwjNvIjkjoFNfR01NDfsxLURc&#10;fBzOnz+PNWvWYOTI15WeQvV+5JGHW538QYV0BC7j2/oEaLD8hAnjuYt4S23bb731FmKiozvlTSDR&#10;lCYh8sFl3EJhk9KQqO4ZslOHQ3ZSOKR4rziZcM9aApeQAAtkpBl+rpkZsQwwbGXh1lJhK/qp5ZAg&#10;eyX8kcDEVQGUqAh3xlDc+Wl0lBfbFxVgSUq8jNgY306fkNCzOm/VlmchYe7TSCGDqPF9kDqpL0qT&#10;Qtp0WzuP05iwa5hBnUXRW44OwR67GWhorO+y15ScnMxYzXGeQTIUPt1z7z2orKpoDVyOtmgSRV96&#10;Gu+4fcd2DBs2zCBdoqq9++4boEE4mh/dWUsDLqreIQIX9bxlXXZoj+JxK8Ih6mrmTYfORxAaaMXd&#10;/A2t8BACCjupKI4zFbtmKWWtQCtlfySW4iYzFC8ZVCRgibnizTedz82K4AL1zTZx7lnXv+qq8pA4&#10;fyAHF+6dO7M/atOCW71daKIr5pm+gcmHBmszQ6o9Yf9gzD49Cuaemzv5VVxDckoytm7dysv+hf+S&#10;fjRy7733cuJga2vdapsK+UO1CC4ELMRSRH+Qeqj8gw89iIULF+DSpUvcduFehmbCQ5dmpXTW8mMM&#10;wtFmK9daLgjmwsCleaHcLqWeRfK4PaCYZVPq2Z0bYx9nYdYFg8PPGhsb5PDGQVe3omErQluxV1gK&#10;aSjSqRT2ELDQlgDFRwEW2kkJ/shIDevxbrnlwSUfyQue4eCSMr4XcjYMxdXqlmcVVVQVYdnZTzDl&#10;yFAGIEOMspaJJoMx69hoxCV2TkiUmJiALVu28Gwu9QLqH+e//e1v+JTUd955G3v27EF2dmab75sm&#10;iVBf0T5jV6D4689//rPyYL1798ZPP/0EGxtrlKqK4vIL8nlVnxBwzczM0FmLyuud7LbjvLm2KVE9&#10;j1k96VA9dIyARbjGEbBQWBR7xQX5+anNHqekJBdR4Y5SNkjWVPRDobAQF41gK+kpnjwMIqZCoY8a&#10;UNQ7JyvKqOtdz7qFwKW6GKmLn0MqjRKZ3AvpRya3yEOvXWvEKc9VmH5yBCYcGGwcWCgkOjgU0w6N&#10;QEV1cYc9X/JjOXvWFKNGjcJf/3p3M0ARkz0++GAMH/2akZ52Xf1uAlyOGruCk5OTJtwZNWokqqqa&#10;57sDAgOUOdAELmfPnkVnLRJW1eCiE3F13c4CWMS4VA4sNIDM6bDixSK5xZ1AdKQLe8ObG+TQAPrY&#10;GDeuswhgaS7a6lLLxFQIXAhUjAFKXIwf4mP9kBB3GbnZVySv3J5GxVt61VbmKmFR/tTeyD7W8nyu&#10;gPgLmH5suFLW39KeemwYDtkvQdPVjpthFRsbYxBQ7rrrTxg2bBC2b9+G+Pgb9xQiZ8sWvXOpMVEI&#10;OkLAJXu8jRvWo6BAR/08vDw5rRIG3jSeoLMW11zsdqiqcLfq/FnUVbgya1HPDiIDbU/hc8uAJeiy&#10;FS9yM4TMRYWZDBDcNBkhXXWto5IFEtkfAhUKgXRs5SLXVeJifDmgSMDiz4ElOzMKmenRRo3Ae9at&#10;BC45iCdBl4VEhXPuR4XHdqPXrawuwKbz37Uo4Ko3ZZHsLx/q0OebmprCmMkfmxXSPfhgf1hbn2Ms&#10;PhcN9fWMRFTdUKKBHVOpLU5ZrKquwvr16/nwM3V2iACHjLo3MJAhO4bAoEAFXKhPISIirPPAxfc8&#10;A42dism2VmvRdjvzmhZZa5HMtCUTbe7E72mKIH9Lo+BCtpZxMZ4KuOiK4Zw0YRDpLEK4FcBCoEK9&#10;QgQoBCZik4VlQlwASoqSesr9b5NVXxCPxNmP8e7phKkPoLYw2eD1mpoacMJtEaYeH9YmYCExd86Z&#10;N+AZad7B4JJqtIDut7/7PY9AqMiOjnkSb6dNn8ZrYcgLm2pjqPq+uKToxsFFrJycbG7aS5qLPuIN&#10;HPg0Xn/9deUJE7iEhYd22odJtSbO9hJzsbESxXLbeIZIqmeRhsBLc4UOcHCRskNkoH1McuSXbSlb&#10;ApeszHgGEB5KOCTYCoVDpKkI8VakldXhT2z0JRVTCUBSQpBympIUgvTUSG7l0LNuA3DJiUTSzEeQ&#10;MakPUhY8j6t1hj9XtxBTzDMbhQltABbakw4NwbzjY5BfmNWhz7e6uhpTp03ljgX//Oc/W50EoAWf&#10;3/I+JCIWJiYHWn2sFl3/9Rd1Sy5atEhx+ze0//znP7GQKbfTPszgADvGRHZLdgqKT8t22Vlul2ZW&#10;s5s8RlWaJySFRGT4JKwpA1sAF6p9ibniztPNQmcRKWZdmtmjGbAQoMTHEksJ4IBCbIXOpySFIjkx&#10;FKXFKcjLSWaP2VPbcjusmigHpE0bgLzJvZFrNt/gdfILEzhQTDrcNmAResuW03MZ5ekkUKyvQ3R0&#10;NC+YIxO4n8f/hOeff56Xlfztb381qMuo95dfftkmcElt7xNLS0vjY0Koh0gf+UjQ3bJlM0PIzvll&#10;poPaw2V/M3AR4ZDEWvZqhpWJIWVi5IfwYpHAxaEZuJAZFgFIZLizAiy6dLM7B5Xm4q0P3wQkpLMk&#10;JQRypkI7OTGEAwsxlqKCFNTV9cwlul1Wsf1qFE4nq4b+qAizaXZ5XX0FDrrMZmAx1Gg9izFwOe+3&#10;s0tfCx0H1MCbkBDPU89r16xhoPMz/vvf//IMkjCDo2OegKhTwEWs2LhYTJ06pZnX5q9//Ru88MIL&#10;OHPmDC8r7shF/rmergc0tS1KwZycIZLmN+9XxqpKc4XkcMj9lAZcqPBNP3dINS4EJpHhLiprBF1W&#10;iACGBFsCE51oS4zFV9ZWJMZCgEI7JSkcqckRyM9NRGZ69xjx2bM65HBEzqHvUTD5XiQuegEN9ZX6&#10;F+Ok50pMPzG8zaCi6C2n34B3hHW3eJV0DGdkZCAsLAQHDhzAzz/9jK+//qpN4OJ5wwd8TDTGjRun&#10;iLrqjkpCvtb6ENr1WOyA9nIzUWpb7OW6FgIYJzu9DBEDGXcx9F01AkSYPlFTIoHHNT1VnMBFEmpd&#10;uYArwEUIt6IwTp0N0gm3pK0Ec7ZCdSwCWNJSIlFemomS4s4LGXtWF6/6amSufR35U/og/+RUbrGp&#10;XglZlzH9yAhuU9kecJnIrr/c/CMUlaXe0m9Ph4CLWDRO5Msvv9DY573835fbMkSpzYsYgZf7QWn+&#10;EBdydWX+oq5FKfNnmxfLiQwR11rOSAPJLp7l4EJ9QGgWFjXysIh8bYXWIrJD2nSz0Fj8FGAhbUXS&#10;V0IYoEQwYAnnIFOQl4i8nEQ0NnRdj0jP6txVnZ+GuAn9UTK7P8qDtBUdSVlBWHLmgzanndWb7C3X&#10;nB2H2rqOlxYo9KE0c1lZWYc2FBt4nNx2m3O3Zfn7++Kdd97hsdn/PvtfhzraUwcx6Sv2NpKTv5Il&#10;ksFF15x4EO5OhyTmwlnLKc0IELJQCAu246X6+mFRVVUpAxAv3iek1lrUVbcSayFQ8eeWDYKxCHAh&#10;UCFwIcaSnnqFh0QlRT0D5m+nVRlhhZxp/ZC/9r9oLEtX/l5akouNlmMx40Qr5f3G6luOD8U++2md&#10;0nJGP/Qff/IxT8q89tpr+PR/n2L8hPFYsXI5tm3disOHDuHYsWM4ffo0AgICEBkZyWva2quh8lR0&#10;SxW6N7qsra1x6PDBDr1PMuiWqnB36VzmbHarGhT384I5AhfqISLGIrEW7cAyMtUODbLhoKH/IRbk&#10;pSAzPZCHRBQeSSGSu6Y/SKSbibGQaEsAQ2AidBYCFbEz0q4gJyu2xxDqNlr0lck98BWaFvZDwfkF&#10;yt8b6ytx2HkGZp2m0v3B3LV/QjvBZcbJEbD029QpzzsrK0sZVNjSDDIqLaHWH7ruff+5D48++gie&#10;feYZDBo0CC+99BJOnDzeGrjEdji40AwUmkObk52FpKR4+F/25zSsw8Clupw3I9LgeGGr4CDXtqhN&#10;oHhtCx8ML4GLekbzpYvmfOh7eKg9YyXNB4YX5KcythGgNCNKAq63JjOkDoWExkKgIjGWSM2mDFFu&#10;TnLPwLPbaJFKl24yHnlLX0RVpjSB8Oq1q3AI3oF5psMw48hgTD3EQpyD7QMXPkLk8HCExXt2yvOm&#10;Ijp9bfR69vbtW1oDF95btK5NSM1CGypXr66uRGJSInx8fLhyvHHjRixbuoSnpj/99BM88sgjvMqP&#10;rBh+//vf4c477+Sp645a9Ovv7nKYgwsNkKcMkQAXtd4iDYpXT0c8rcwY4paVLCwKCrjAGMhF1Op1&#10;JhO4pKVclrNDHnrdzd5cxCXWIipuJWAJMQgstCvKMlFclN1zRN5mq6m+FlflcTBXrzYiKNESS84M&#10;wZwTQzCTgcv0w4M5uExph6BLzYwLTN9BZs6VTnnOSYmJvEVHOBgQO6HjlQBHv3KXGIyxIrszpqdb&#10;Bxe0YLlALdnLly/nHrhPP/00Hn/sMQwY0B//+Mff8cc//anVQhvRtk0vqOPWNc4k3F32awrn1MyF&#10;jKAEc5FCotOakIjEXG5ZecmCMRR/duBnNQOXjLRARcQVPixCZxHVtwQuQmfRD4XEpnAoKyMWDfV1&#10;6Fm37wqPN8daqzcw/+RgzD7GAOb4YMw8KoHL1EOD25EpGoy15t+iqrq0U55nHG9clECECuaioiL5&#10;jz8VyJqanlKOaapp+errr3gW+IsvvsB7772Lu+66SwEdKr5raQk/l/nGrnD69Kkbpk9/+MPvERPT&#10;sShMFbBe7iZ6Wss+VUh0iLEWKRwiMVdX2yLNcRa2leQNk5Tgg8ICbZ9PXm4yD4ukpkR3PXDxVcKh&#10;5MRguY4lzCCw0M7PTUB2Zo9H7u28ohJsGbAMxyLGWhaeGox5JxiwHJHYy4wjErhMMmmjmHtiKE67&#10;b+40/7DLl/0UpwMaM6JeIaHBiiEctfoUFupGq1BIT9654rhuzaRbONEZ9dClO9Af7UiUikIeYi99&#10;+/bFG6PfwKRJEw3OmKUnOn/+fN7P0JErKT6IsZFDkiGUrWFwkTxbjqnmOZvy0SAUEvldOsfBhewU&#10;EuK8mplFCeaiX4UraloI3KTq22AOLMa0FqpvqarIZmFRIXrW7beohSM47iw2XngLK86xcIaByoKT&#10;0p7PAUYClykHpRCpLcVzc8+Mgr3/3k57znZ2dgq4vKBXZXvO4hy7TAKXBx58AGUqzybyzSaJg7tP&#10;/vH/4Ofvd2PgQr4OP/zwPTeIIgd/C0sLBAYFICkpEQUFBdx4hpapqalCmdT2l2Ty2xmLqlz9fE7w&#10;AjpelWuv8m1RDKGkFLToI/KWB8VL4CKPBvE7bxBcCgvS2GMEaYy0qSJXAhZ/uQJX1LSEMZYTZZC1&#10;ZGXESOX+tT3l/rfjis/0xHa797Dm/GAsPzsYi0/rwIX2rCMUGjE2coixF3nec8sAw2536n0kJod0&#10;2nM+ePCgAi6DBw3SXEYaqrjs0Uce0YyOzUhPV8CF2n4SEltl49z9f8yNPNl169Y189alIrrjx493&#10;2htEoq6n2zHGUPZzrcVRkyk6yEFFl4LW1bdII1hlcPGz4taVBC4UBumDS252OAcXXepZZIikuhbB&#10;WghgjIVExYUpPSHR7bgagZgkC5i4fYB1DFhWmUt72VkVc2F7Dmkvx4i1DMGMNjQtTjk8lF3/bdQ3&#10;dN7M8A0bNii6yquvvqq5bOnSpcplzz//nOaylORk5Tjv168fSkpadcdbfkND0X5mjEZfYSbrPFub&#10;zu+JIGHWw9VEYS4aUyg5JOIpaCHmCtaiGmxGVgqGmEtRYQZys8Jl1qIDF9EzJFhLarJx1iKloJOR&#10;n5vaczDeRqup6Sr8rphgl+NwbLQZjHWWg7GGhUQrGbgsPTOYay4LT0qbgIXE3RmHpbBoaitp6SlH&#10;h+GgyxwWbnWeidjnn3+uHKs//vSj5rKxY8cqlw0a9JrmspCQYIXV0IyyurpWAfD6Ji5S7813341r&#10;prH8/e9/g4eHa5d8yKRxeLkfkjJF9jJzoV4ixSNX0lu8ZOYiDZA/y8FFDIwnrxYyhEpP0wrOpLkQ&#10;c1G79UthkX+zuhZRhau/qQO6mIFLdVVZzxF5m6yG+gZ4ROzEbtch2G4/GOutJHBZbykxlxVmg7HE&#10;dDAWyeERCbuzjkraC9W80G4pNJpxajg8w8916mtQg8vyFcuNgos+q/G55K0wF5q+2AbFmc+Kvqc9&#10;T66kpAQffvhBs/w3dUZ7enp22QddV1POgILYyyG5vmW/LOYe5v1EBDBSCvqMkoLmIRExl0uWMrjY&#10;ICLMmfcRqVPFpaV5yEgLYcBziTMWUdci0s+iCldd4t88BR3HACoeDQ09KejbYdVV58Ezah0OuA3B&#10;bqfB2HRhMDael8CF9mrGXlabS+Ci1l44ezkqZY+mHR5ilL1Qc+PM46MRnnipU18HGW+LdPKePbs1&#10;l7377jvK8UzpZ/Wi5I4AF/2Qycga/f9WrFhB/UVtCvJoDCTNNdFnLDQ8ifoQunRdkyYBeLkf5m5z&#10;grlQpoiHRCJT5HVGFxZ5mytirgCX8FCyr3RAvYrmUdqNgCSZhpYp4OKrCLmiaK6lkKi8NKNZirtn&#10;3YKLfc9Sc9xg5f8FjvsOxV4GLLscBmOH3WBssdExlzUWOt1FgAuFSHOPS+yFxF3SXSYbEXapWXGb&#10;9RQ01neur/Krr/xXOW5pCoB6hYWF4jwDEYtz5oiMDNNctm37NkWPefnll9vyUPcIcAlr7ZqhoSGa&#10;PLfYZBrTEW7h7f7Mr13j4Y23xxE9E+7DcvHcCY3FgrfMXAhYiLkIR38CFzKEalTZQlDYR7UsBC6i&#10;tkWqbwmQzZ9CWxRyaVeWZzFwSe85OG/lRcJtykGYBQzHQc/BHFgEuGyzZeBirWUvpLtQ1oiHRqdU&#10;WSM5NKKsEbGXydRvpNfQOPXocJi77OlknLyGXbt2YOq0Kfj0008RHNR2QmBiYoIBAwZw06iRI0e2&#10;dmzWEq5wcGlpAgAtZydHA4ZQv8bXX3/dYg1LeUUZZzuurq48T97RKy87loGJiRISEXPR98lVMkVU&#10;9s+HyUusRQw5CwtxZADigYqyIhW41CvgIpoUKVMkMZcgniWi+dLGQqKMtCiegi7vqW+5ZVdpeTrC&#10;Y9fijP8wHPMajCPug7HfWQKXPU4SuNCm8GithQQuxFwIYJadkcCFal1I2J11bAgDmCEKwBBzmaQp&#10;+R+CuabD4RNu3qWvsT1uBfX19SgqKuKNj/n5+a3db5gCLmihBSAsNJT74uozlscff5z7t1BLtqur&#10;E46fOA52X/jf//7Hke2VV17BY48/xoelUWra2vpCh785ZLzk43lcNU1R6ikSXrlczJXDIir5p34i&#10;obcE+FtzcCGP3JQkXz7qQywaqUDgQkPiRQpaApdADipSfUu4UdaSnRnLQ6aeRsVbcLGoJDrNBlYB&#10;7+NC5FAcZYzlGNuHGbgcdNWxl92MvWxl4LLZWhJ218rsZQVjLivNtLoLCbvUyDhTrtbVF3bJ82WV&#10;2Reo6sDhZ4ZWZWUlwsLD0djJ30siK2pw+czYFd3c3Ay2ZFO1LoGGaM8W21gbgGkrjU7Xs8h4KdDf&#10;hgHMMT2/XIm9XPTU2ixcksGFF9AxcCFgofAoMd4bKclhGkRPTiSGEsg7oIW1ggQuQSq/ligj4BLD&#10;bRYovOpZt84qKonH5bi1MPcfBcvgITh7aTBOeTPW4iGByyEGLnscdaHRTnsJXIi9KKGRmZQ1UoML&#10;6S60ibnwXiM93WX6iaE45rKs018ftfNQOnnY8GG8qn779u2Ii4vljKSD13I1uAw0di2aBa2fGWpt&#10;HIEAHBKABOjQjKPOWNGR3rh86ZSu7F9mLvrgohTPycyFhqsJcEmK90FykrYqsqQoG1kZYapJibpG&#10;RUOeLfqVucRcesDl1lj1ddVIzTGHc9gnsIschnOXh+AMA5bTDFhOsJDoxMXBOM5OD7iw0MhFZi6O&#10;Uli0XWYvxFzWylkjApelplIh3UKZucw+NljulJYqdpWwiIHM9GMjEJnk1emvU51qFu05f/zj/3Hj&#10;KMoibdu2lY9izs6+4XEmn6nB5Q5j16KOyX/92/goEWrXfvDBB3l6ajhDxPfeew9fffUVV5cpFPLx&#10;8caVqCju8dIZK4OFM77eJ3kXtDKfyFXycaHQSN1X5OsjZYv8VIKuJOo6ISrCDdXV5cr9lpXkcXCh&#10;sIhYiwAXKRUd0mKzYl4ONSvG39DEup7VBavhGvKzvREcOwM+qe/gQvBQWF4eBjO/ITC9NAimPhJz&#10;IYA56iHpLgQwxF72MYDZSaGRjSTsitBo1Tmt7iKyRtQlTdoLdUpPFTYMJOqyMIksLSvL8zv1pV67&#10;2oT77/+PUTKgA5zfo0+fPnjmmWfwzbhvYGlpwQkGlaC0Yw1UwEXOGBl0jiYh54svxuKhhx7CN998&#10;gyVLFuPw4YOwYg9KTnPBIcHIy8trS8Ve53w/Gmpld//DclgkDZmXmMtpbdMiF3QteIWubkSrPTfg&#10;jo5yR2WF7g0sLc5VmAtt/bCINBdjqeiK0kyUlRb0HLzdeFUWxCEifit849+Ga8woWAcNx/mAYbD0&#10;HwYLv6E45z9UYS8nL8q6CwMYE5m5cHCx12WNNpzX1bvw0EgvJT2bi7qMuRwawtmLyBjNOD0CF3z2&#10;dPrrvcrAZdrUKby69t+Mqei37LRsm/Jb3kFN9W27drVp3Mkd+uDiaBz1rqLpOs18qfkpMDAAa9as&#10;ZqeBnfKmRYS6yrqLbh60pmmRKnTZ9vWx4CERsRfBXKShZ/Ys9LnIWFBMM3ARZf+SOZSULRLjQowx&#10;FwKX8rIecOluq4n9AJKuEpO4H36RY+GZMBqOYSNhF/I6bINfZ+AyHFYMYCwYsJz1lUIj2iIs4rqL&#10;m07UJXDZYS+xFwEu1ArAq3VlcJl/QtdrRB3SkgWDtCcwgFl4+j2k5YR03XvQ1IjMzAze+7dy5Uq8&#10;9/57LWql+vvjjz5q8f6JpAhMUcCFUfhtHXGgiyluNBjttUGvoX//forL1arVqzrlDcvOikeQ/1me&#10;NVLmQbuqrS2lLRXQWTZjLrTjY72QEH9Zuc/ysnzkZkfIDv9+ivOclIoONeo6JwroephLd0IVoKAo&#10;HLHpm3Ep/kv4JH4Mt+hRcA4bBcfQkbDn4MIYRCADFxYWEcgIYDnrKzEXAhgKjUxcWWikl5LefEES&#10;dUU7AE9Jy60AC0/pRF217jL14GBMOz4Ma8y/ualvTWFhgTKYnpwNPv30YwweMtggsyENlUTgVsDF&#10;sRm4sL9Pb+8To0FJQUEBOHL0MKNMH+Kll17kvi7GBN+PPvqQ+4x29KqpqcSli2SrcEw7bF7FXCgV&#10;Lcr/qcYlkKei7RTdJTHeh4OHWFS2n5YSytPRVEgn2IuYoNgScyFwKS3JR8+6uaumpgClBeyHIWUb&#10;Lif+gIDUL+Ad9z+4Rb7LgGU0nBhrcWIAY8dYi13wSA4qPDQi3UXFXEh3obCIska0eb2Lo6S9KKLu&#10;BW0rAIELNTKqM0bqWhfSXGadfB3+sbY39T06evQot6OVjk+JlRC7CQ4OxoUL57Fw0UL85S9/Vqap&#10;Rl+JavH+iKQYApfRLaARyssrkJqawqcozpw1E2+/8zZ3qxKZobZkkO677z7FA6ajV0JsAPx9TsFN&#10;VOhSrYvaboH75p6TKnR9SdCVUtEELMRcaLpiUoI/amsqldecxEv8g1lopOstomwR7Zaqc3uYy81b&#10;9XX1qC1LRlqGGcJTFyIiawJC0r+Hb/w38Iz6DB5RH8E96gO4RrzHWMvrHFw4wISMhHXgCA4wBC4W&#10;suYiNrEXCouOyLrLAbfXsM91mKS72EgZo3UWsrBrIde6mErZIgEwBCwEMFSlO/3YUHa9L1FX3/WN&#10;rVT4amlhwQkBeejqTLe3NbsuGe6TKRz3cfnrX5GX1+pQv+mGwMVoAyPNTv7xxx94ZojQq7W4TF37&#10;8vDDD+Pzzz/DnDlz4OTo1GlvGIGCn/dZxl4ka0sPPRc6xXJBBhjOXi7b8E2Dz2ggfUqSH7IyY5X7&#10;lCwVgnmti5ioqEtHh7QCLj3MpSsWEeHGulpUV+Ygr9ibhT57GajMRFT2FISmT8HlhAnwjfsBF2O+&#10;gFf052x/xpjL+wxc3uEhEQGLc/gbLDQayRkMMRfSXc75DeVZIwEstI97Stmio95DcO7iJzjj8SV2&#10;OQ3BVptBmkZG6jMSbQD6TYwiLJrOQiKPiBPNBvJ15rpy5QpWrFzB23j0wx46Zm0MWKXY2Ngox/z7&#10;Y95ryyC1oc3ARRZ1U43dYsnixa0qytR7QD4Q3333HWM4poiICOeOdWJVMtZSVVXZaW9eaJAjAnxN&#10;VX4uxzTg4usj2Vte5i50FxRRVzq144PQCEhEWTQNYEtK0DUvipS0FBaF9jCXm7hq6nJRWZ2JtFxH&#10;pBYcx5XULUgtW4sr2YsRkjoLgUlT4R8/AZfZvhT7HbxjvoZn9KfwvPIZXCPfY+DytsJcBLhwzUUO&#10;i4i5UCqawMVUBhjSXE4zwLEMGIPgcFOcdPwfdju/xsMikY5ep2pipHoXkY4mYXfucdlXl7GXRaZv&#10;Ij6ta4Rc8rCmY/Lvf/+70TT03X+9m1fb66+NGzco1129qmXNVG6AvsMguLQ0w+jkyZN8wLwovvkb&#10;DUtiYQ5RKxOTfdybk1RoYysxIQGPPfYYTA6adNqbSLUlvhdPMlA5qjQvenuq+4uoQleqcyH2IvQW&#10;Co9oABpNWExK8GWgIrGO6uoKxlT8ZesFbwVciLmQBtPSKJGevqKOX7W15cgv9UdemTPicvYho+wI&#10;Uor2IT5/E6KyViE0eTFCUxYjKGkmAhKnctZyOWEiBxnvmK8YsHzKmMtYuEeOYexljKK5OLLtwFiM&#10;TdAIWLMtZYzkehcfCVxOs9OzAUNg5j8G2bl+DJBmw8RzCA+LtttJ4LJWDosEuKgbGMVUAAKX2SeH&#10;4LDrTDQ1do0dx48//mjEPP8PCoP505//hPDwsGa3HT16tKK3EAa0Ai6eajzRgAta8NPNyEjH2LGf&#10;Y968ebxDMjkpEfVtHJcRHx+LRx55mD/Jr776stPeRPJkCfC9gEteJ7mHLjeLkkMjPlLESxJ0/ZT+&#10;ogsKwIQESd3R2ZkhyMuRbC8rK0tlzcVH7jHyV9zopB6jMCPMJbMnLLqORS0vNBurrq6ahbnVKK/K&#10;RHFlILLyfZCZ5434rGPIqjiO7MqjiMvei5hM2rsRmbYeYakrOLCEpixi4MKYS+I0Di4BiZPgx8Ii&#10;75gv4XWFNJePOci4R37AgOUNDi4ELJQtopS0YC/nVJoLgYtFEGM0gV8huygRF6N246Tf0GYd0pv0&#10;0tE8LDLVC4sYwMw7+Toy8iK75D2tqanh2R91xqd///5YunQxPDzc8eijj+qc6X78QTPA0MrSUhmg&#10;9u9//wtZWZmtPdzylsBlQEe/uOjoKDzy8EPKC7jzzr8gOTm5095MYhXBAeekehc3VSEdd6I7w5sX&#10;xWgR0bwodmiwE2Mn3txFjtLq9CVPSQ5RQiMxdF7y0A2Shd2IHubS7h+BRlRVFqK0Mp7tWBSVXUFB&#10;YSKS07yQlu2B5AxnxCfbs7DBGsVVHsgtv8C2FVJyzyIm9ThiMiRQIXCJTNvI9gZEpK1BWMpSBi7L&#10;GLBMR0DCZM5aLicwcIn/kTMXryv/Y8AibbeId+HCQiPBXkTWiDOXy9qMkU3EMDhHTEdFTRWSczxx&#10;xOd17HPWNTCK7ugNVrqMEYVEVKW7xFQdFg3GPFPGdqynMyBt6pL3OiIiggMKhT8EJFu3bdWIsm/K&#10;zISHSL/+NV599RU+6HDBgvn4g0pfHTFiRFsebqhRcGlNd2nvunjxIvr169ssHV1W1nkKeXl5EQOS&#10;E3zrF9JJo0XkuUVyxkgLLo48NKJZRfXyJL2c7ETkZEVwm0tptIg/BxbJkkHSXvQrdXvABfzgqW8o&#10;RkVVDkrLMpBV6IqsYhukFVgjKdscuSW2yCw5h9xSO+SUnWeMwB7p+ReQke+IjFxX9svugtRsR8Sn&#10;n2X7NOIyTrJ9CrEZh2XGsoefRmfskMFlLQOXZQhJWciYywwOMKS3SMzlR/jEfo2LLCQigCHWQqKu&#10;GlwcQkdx1kJb0lwkcLGLHA63qBmobahmQJgIi8tv44iXlI4mYKEWAAqLNgtvFwtpE7iQqLtQDomk&#10;7uhBWGL+FiITvLrsc/Dx9sLTTz/FXf/Vc4jEOnv2rOKNayzjS+BkY9NyylxfbzEILh01O9rd3R29&#10;evXSCEfffP0lGhrqO/0NvRLhhUA/M6VS11vl60Izon1lk2619YIAF9rxMd7Iz0vh90XZo9zsSA4u&#10;oolR6pLWGUfRfCI1wPwiwaWJ5nhXoKIyhYHEeSTlmCIxfytis7chLmcHMsqOsX0YmeWkkxzg4BCX&#10;cQIJGeeQmGGF+IwzSEpjzDGd3TbNHonp1hxUEtIt2PWOs/NnGLAc5OdjMvcp4HIlfSsHFwKWsJTl&#10;CEkmcJnNwGUG/LnmMoEByzhcivsOF2PGwjPqE3hc+YSBy3sMUIYrrIUEXaVK9/JwLugSsNiHTEFl&#10;bQkaGutwIehznGEhE1kvELhQEZ2odRGudJoqXTNdER3tRWYslLL/mcV+XWfFUVxcxBi4cfmCMsE0&#10;OshQ9kjoqwsXLmTHbUNr4OKpjyXNwAUt2C+0dZEmI2aciP39d9/yebpdsejA9qe0tCe50Z2Q2csZ&#10;zaxoqUPaglfpioyR1GfkhJREX85KaJWW5DLgID9dH24aJdW7CAuGIIMD6H8JqehG9oW9WpaLwuJA&#10;ZObbIivpKEITFiE4eSaSS1YhNm8xwlOX4ErGBlzJ3MROt8qAsIeHNHHppxhgmHIAic8w5ecT0q34&#10;3+k0PuMsA5jz/DQuQ2IusZmHOcBEZ+5S7utKxnaJtaQyYOFi7iwEJ81hoCLCIhJ0f2YA8w28ov8n&#10;6y4fwSX8bbiy0EgdFlFIRKloYi/2USPgHD4VFbVSv1lA3CacCx7Oa11o8xYABjC77KU2gC1ynYvI&#10;FqmZCweX0+xvjLVk5IV0y8+T+gTfeustXvciZkRTAmbbtm1tvYvlbQGXu28UWGggmj61cnF27tI3&#10;i7MXf3O53kU7AUDoLpL1glWz0CguxosLtyQQU09VzJVL7P9+msmLxFxEaCTmRSvgUnJ7VujWsgOt&#10;pDQEWWnnEBw3D2ExMxGYNA7RBTMQkTMNIWmTEZzCdvI8doDPRWjKUgYwKxCVvomzCx247GEAsZMB&#10;hQkPdeLTzTlzIZDhjIWd56wm/QK7zhGZtRyWw6KDit5yJX0b11oIXOixwlJXsseez8ElOHkuAhIm&#10;cXC5FPstYy7f8hoXAhf3qA85c3EJf1MBF3u5iM42ZDhcY19HRPwKrrnRisk0h1XYMKW/SN0CQOCy&#10;w04LLmvlOpdlqgrdZeeG4LTH8i79vIqLi9vtABkTE4OgoCAEBgQYDKNaWENbBZe2euoaWkuWLOEG&#10;UobitgkTJnTpG1tRXsRDIh+v03xutLfGOOqsnDWykFPSNs1Co6SES7z5kGpeEqh5McFfARcx0lUC&#10;mAC5UzpMyR5J4JJ366PJVaCqMhdFJYG4kroNvtE/ITjja/gnf45LiR+z03GMEXzJmcFl+UCmkIR2&#10;SPICGVxWIipjCxdedeCyiwHFYR7iEMgQeMRx5mLO9jkGLubyeSt+ndiMY+z0CNvH+G3VIEXAIukt&#10;y+U09ByeiqbnQqKub9z3HFyIuZDmIgHL+zwdLbUAiArd1+EYzthKFGkim3CtRqokj0k/AsvAt3DW&#10;f4jSGU0h0T5577LX2S7ogwttSkUvNB2MJadHICkjvEs/vkOHTPDAA/fzBsX4+LhOexx2jJRCT28x&#10;Ci7X08Q4b95cDZiQJ8T999+v/J88X8rLy7v0zSUjqeDLFpL9gp6fLmkvknGUtqCO0tGcvUR7ISNV&#10;wtjclMtITwtVDaO/JPvq6jxedCZSISgtTr2lwYVmcuUV+SI+0wReUV/AI/pN+Ca/DY+Y0TyUoAOT&#10;Mi4Xo7+Ad/SXXNMQ4ELhSGDSDM4eJDaxnKeJKV2sBgViHrEZhzgbics4yhmKJNoe5yBCLIbYCrGY&#10;2EwTfll05g7l9rGZ+xCRupaxos2cHZHmEiqHRboal0lcd6Hnx1PR0RQSfQhXEnM5axmlbOfIkbAP&#10;fRcxqZa41igVUYYl7YUTYzEWAUMU1kJ6y0E3WdB1bM5c1svgQl3RS+UK3SXnhsLCe4XGBL4r1qhR&#10;oxS/a6qu//qrr2B94QL3dulgcDlvCEcMggvaOeJ19uyZGqW51733IiY6GgcOmChKNBXs2NradOmb&#10;W1FezEHE21Nr1k3neWjkI7UCXPY9rzAXAhkqqgsPdWZA4YviwnSUluYgR5nA6KMCGT95UJrEYsTI&#10;kbKS9FsSXCqri5CSao3LV1bCNZqBSQIddK/DJWIUr2alX3zn8NGSKBr1Ea8X8YkZx9mBYC/+8eNl&#10;5jKPswgOMOzAj8rYysBgtRLSiFMKc2Iz9kuaCgOV2MyDMpM5xUOj2MxD/FQNLNHstlHpW6RwK30j&#10;T0GTkBucNI+zFQqJCFToufDSfwaCUqboM148J5X/vytV6IaPgm/Km/CInIjk3MvSrC+2o1NdcC5g&#10;OHel413RXrq+Iu7p4iiBy06ZuahT0aJxkYBlMQOZDZbvoqCLx8zY2doa7Gym4/CZgQOxefMmpKal&#10;dtTDTW8PuLRJd7l27SpmzZrOkPFXmkltBCy0UlKSNQPqJ0+e1OUHDLGX0EArrr14e6hsL1WG3STs&#10;UkGdaGSkPiPasdGeSE64zD1xU5MDOLiI0EiAizTPKJADDIVHdL6kKIWxl1sHXMrL0xCddgb2IV/A&#10;Jnw4nKJeh1XAUNgGvc4b+pxVv/Au4W+xg/MDdjB+yJkAHbQUdvjGfSezlwk8DUzZmpDkRTxc4cyC&#10;7QjGXihEis3arwKKXZzBSCnmPRxYJODZrcd0dIznSsY2zoR48ZzMjuixgnlINouDihBzL1GmKPY7&#10;3ldEgEigQuDCX0vUSHjFvIGguKkoK5N7yq7ROBFbmPu/ycBFV0R3XAYX8nPhIZGTDlw2y2ZRAlyE&#10;mLvUdBBWnH8d7iH7u/wzjYqKwqRJk/hcZzFvSH/369+PDz+j6RxkCncDa2CbwaUtugt1N3///XcK&#10;Y6FTGhVJNgxiUZprtKpIh1ywqlUVgF2xSFi97HsOvmTJ4KnPXsxkcLFkodF5uZFRCo2kTeKuNwuR&#10;KA3txdPRaoCRxo74qorrAvn5osKEWyIVXV6RhJCETQxE3odl8FBYBQ/hKViq87jAfrVJ4CQtwiFU&#10;ZFTekOpDwt9h7OVTXjPiRewl9hsOLgGJIkMjhSRBSXPZQT9fFxoxphHF92ZVOnmPDCRCS9lnBFR0&#10;16XbS6xlA8JTVvDHIJ2Fi7iJU5THF3oLzxIxcCG9RSr9/wDuV0bhUvyHSEo9hIYquVP/KjEWZ1wI&#10;ehc2ocOU3iI1cyHNRZhFURqaQiKyW9iotlyQ09DLzlHY9AUD75vXZ1ZcXMiTLEOHDjXqPkfgQxa1&#10;hw8fbrdZN+ktxjDEKLighXEjlPMmIBHAQjHdjBkzDF73yJEjCnJSiESWDV29Yq/4MvAw4566FzU1&#10;L+fktLQEMIFyzYtaf6FNaWgClogwV0RFeLLtoQIYH7m4zk+ZJZ2bHY38vNR2zYXpynWttgbh8Ydh&#10;GfAmzIOG4ozfIG6KRAeSABeqUuXZk+DXeSZFMBfHsNf5QUqpXAqPCGAIXCT28oNccj+Zay7EIig0&#10;CknRMZjItHUMGDbysEYXIu1pZeuuQ6BCGSK6LwqFSDCmxyKmROGY6CeSKnN/4pW5IiTyYM/XPeod&#10;Fga9A5fQz1CU7Qcx8526q2NSzdh78pYMLIO4+z/1FAmbS2ItlCkS1bkELDtUzEUzAYABzBrLd9h9&#10;enaLz5yOWS8vT17ib6iBUdS09OnTG4sXL4a/v1+b7pfq4q4HXIy2AhAjeevtNzXIR5YKZ8zOwNpG&#10;MuUODgpCSEgInF2c8c9//lO57tdff9X1b2x9HQ9zAnzNlPnRIi0tDKR4v5GvFWcu1CEtaS/2SvYo&#10;PNSVbRcOMNFRXozBeCn6C4VHUue0BDCUlqYQifx9u9OqY+9DZm4IXIOX4KTPMJzwkTp96eARv9JU&#10;lWqpYi/UzCcBzOtKL45bxHtcuyCQoYOWtBcSTC+phF3/hPHsgJ/KD3yqPyE9JDRlCa+gJYAh/YXS&#10;01RhG8vZyl4VkOh2rFyFS2wlUk5ph6euYrdfI1Xk8rT3HI2QS+BGwEKAR1YLpLnQc7wYT6zlLUQk&#10;70ZJearuAGHf59j083CMHAXb0OEw99PZXNL7cuKibnaRiavOQ3eXbNC91bq5zeXyc0Nhdml5G+a1&#10;d/2i9htyiiRzN2NshnqKPv74Y1RXtxppjG43uNBmIOJv7B5PnTrJmMuvm1X1qb1c6DxNalSnpymL&#10;RGlpmg7g7uGOuLgYPuGws1d2VgJjJ2flojrRbyQ71HH2IqWmL8sudTr9xY7PkpYAxoW3B0SGu3H2&#10;QiCjZjBSg+MlpKWEcQYj6iS6w6opy4VT4AIccBuJQxeHwMRNcrOng4YoPx1EZ+WDiYCF/EwkZ7bh&#10;nLk4qorNaEvaxRgFXHxivlbCELXmQQc81b0EsrBF0kck/UViMqsZC1knhzibuP4SnbGT7xhZtBX6&#10;CqWbw9NWc2Ch+6F6lhC+F/BQiMBFyRDF/8yBjhgVZbVIG/JLYs+RnWbmOmoO+GsNVxm72A6PuDdY&#10;OCRV5hK4EHPRD4noPRPu/yToCv9calhU7BZoIL3lIGywfAPFpSndD1lUKz8/D4cOHdJU0qs3TfFo&#10;aYKF2i+33eDCbj/e2B0XFRbyUQWiKaqtBr9q/xdSrv/v/+7A6VMnO/2NpA5uygoRexFFdbqZRmLk&#10;iMrrRVVYpwYYYi4SyLgx9qIDGDHylYTepASpwK67gEtqdhj7FZ2AIxeHMnCRfnkppSqc1ejgIStH&#10;wV7o4KLeGtFrw20gQ3SubWSy5BbxPu/RIUc3AhgvnpoeywFGqjGRxF3K3lC4QkV11KlM+ks4aTCM&#10;dRBQEMBQaEP6idBRRHqZAIX+z4GF/T9cBiUp5TxbyhDJOgsxJREOkf5DbIXAxS/pM4RlfY+oxDWo&#10;KtY72GuqEJ24Ge4ELIHDZGChYWhDNA50QszlxXMuuqFoW2WLS9ENzUeLmDNgsRsF9zCTbvHZUyHd&#10;1i1bsGzZEsydNwdffvUlN+Wm0SHkJElTPeg4NMRcvL0vtnjfDHjW3Qi43M3uwCi397/sx8WiadOn&#10;8XlFH4wZg0GDBrEnPpAbR1GmSLCZloDm5Zdf7pI3OjsrkYGLuTTTSD3q1UtmL5Salit3DXVMixBJ&#10;AhhX3uBIDIZCJIm9SP1HNK2RwKahvg43eyVneGKH3RjscRvKMxtCjKQ6DarXoLCINoGLOKDOyQcZ&#10;HWwELrYyuDiG6tiLc/ibPDxyj/qIZ2G4yxsDGKka9jsWlvygsBcpVJnG9RcOMAxYiM0QUEg9Qcsk&#10;VsPZDAt50lbzzVkKB6LlssaygIdWHKzY7YkVSaHQJAVYKAVNIdrl5O/gnzIWfrGTUZTj1mx6BZUp&#10;RF5ZjosJEmNR21sSuJ6R5xYJY+6DbtqQSAxFUw+j50PRzg/BcY9JaKiruumfPS17O9vr+vF/7dXX&#10;2nL3A68bXNoypN7QojiNskbh4eGwt7fnhTunTp3A9h3bOBC9++673GqPPF769u2Dhx9+CLGxMZ3+&#10;RpPAGhfjj+AAC9nn5bRe1a40HUByqzuvMfAWxXW0ac6R0F8iw3UAIzQYOiUfmIL89Jv6xUrM8ccB&#10;p4+wzVGi7yRAUievcK4ngZI22TfSsPUzvnJ45DtEZi9SaHRBFnYJYJzDRWg0UmIwpL0wBiNljj7j&#10;ICOFSD+obA8kgJFqYGZJ/T8MHMjciTQYCWSWyoVwSzgzIVAJTV7Ez/OME4VCPPu0QGYrolBuglKN&#10;S+zFP/FHhOeMg2/sFMSlm6Oiunmmpqg4hjGb+XCPf4P3ExGA0uuURoroQPaUKiTig+hFSOSsq2+h&#10;LJEi5lI62no4UnIC0R0WhTT0o99WQCEpgxgLCb7Hjh9r7b5jW8OOVsEFLRh33+gLb2psQFlZCRKT&#10;EjV2mJ25KEUcdPkC/H3O6hXWmfK6F6nvSIx8Pa9iLzYqgHFSaTCuHFwkgPHgYRHpL3k5kcjMiL1p&#10;X6yoZHuYuH/Gv/D0y0pFXnQw7NJjL4dk9kLaC3db85XqOujgElkjDjBsq0MjsaXCujflorqPObgI&#10;cVcn8E7SaTAccCZxBhPMC+1m8bCGTJ5COJtZKvcliVL+Wfx8IGc+s+QWg1mqlLOunuVy8tfwY6wp&#10;OfsYSssM6B00YiTnIrypwjhuNE+xn1eARTKIMlMJucKUW39eEYVEBNT0fgqtZT3pLheGIjTeqlsA&#10;Cy0aJ/z+mPebgQiFQwQ63347DvNYqLR2zRps2rQJu3bvgoenB+Li2tQqMP+GwUVmL7nd5h3riF90&#10;MpS6fE6yY1DVvUhmUuek4joxJYC71dkoACP6jwhoqINaYjHOHGQIXKgOhlhMWkowMtKi0NgFFhP6&#10;Kzk7gh0AH2KDbANAJekEMETjaYuDhFKqQnshXYEOJlE0RgeZxWXpYBOu+JQ5Iv1FUzbPgIWHSLwl&#10;4FPu9CZc33xivuEaDGcxiTrzJmIeEsBMl9PHkzk7kbqZJ8kC8AyF5UjnZ8tVwBNlfUWU9zM2lPoT&#10;ovImICJ5JUpLotFQ27zMvrG+Fulp5vAIfw8esW/AVmYsYlaRuTwIzVQ1ToT75npK7xGFRHtUkxZ5&#10;P5Es5lLx3GYHFk55z8e1pu41wjc+Pp5LFGobBTLNj5YLXW9g3dNR4LLudgIXSqWHhbhwxzrJZ/eM&#10;YoUpWTJIc6XF0Ho6DdIIvFIFLwGLBDBOKqFXYjIULlFoVF3Vtf1UTQ01OO42Getsh/J6C9HrQtSd&#10;DggSICnLIcIjEigFeyF9QWgvlC2hjJHIGlkFDFf0FwqHdFW7I5XiOqkpUAIZzyufcFNsDjKMVVBq&#10;mMBBApkJulCJ6zFTGaOZoqSTaUtgMp7Xr6jDH10WaiKC08YjOm8qQuJmIbfIA3W1hsfWNFSWIDxp&#10;KS6nvw+niJGKQK2eUyQ0JsFaCGxF+vmgyBLJoCy0Fj5OhL2/Gy7Qe/o+0nPDb9r3edWqlTA1PWMw&#10;dUxAct+A/hr28sYbb6D2OkcwG/JuuW5wYff3yO0ELrQK8zMR4GfBgOSMpL/IdS/e3Gv3rBwinVPM&#10;vKXuaTsNg5FGwTrIOowTF3kpiyQAJjnRH3m5yV36ugJjTbHCcii3VyRwEYVdtCk04kO8VNqLifyr&#10;TAfRUTlzpJ7XYy4zmPMqcLGTC+vINV/KHr3Oi+p4/UvE+7y4jsCF15ZEf8HL7ylzw4vteCXvFE2o&#10;pAMP9d9EvcwEVUgl/S0iayoDFcZ6EucgN9+VgYfxqtLcTH/4hU+Gd9JoOIVLJtzEWmyCJL9cem0E&#10;oObyGBFlwqKXpLMclrWWfcK/xUE3I1rSWgZhu9NohMdb37TvMrXbULkHMZNXXvkvdu7ciaysLM11&#10;oqIiuL6pLhuhCvvrXOM6DFxk9hJ2uwFMUmIoIkKted+Remi9Yiolp6iJuZDIq2+LKQrtiMHowiQB&#10;Mq7ctoGK6bpq1dYWY4fNZ1hqNgRLTkv9LdREt04Oi4i+E3uhIV4iNFIDDP1Si9SrEDZN5apdIe6S&#10;RkFhkkOotueIAIZmAVFq2oWdEtBIbvufq5jMV0qvD/naNgcTw5vc+wOTGVNJ/5GBygxEZ65DbqEb&#10;aquNs8JrtbXIzLBkz4OFbDGyEXeINLrVSq7fodeiX9ciKnKPe+q6oEX6eY/cS0ThkJiwuIWFQ/ZB&#10;axl9uHnh0JQpU5qVefz1r3/FTz/9CA8PD+V6VKFLdWfq6840UllvbMnZ47s7FFxwHeNe27vCQkMx&#10;atRImJubd9HBWM3AxYUBxxneGkD1L0LklaYFSLOORP+RepiaOkQSUxvFBAECG26XGUvjSPy5sCZW&#10;VnYaohMDOuX1hMQ5Y9X5UVh4ahDvyCWzIqoWJYChNCmJj0TlidLTQSLK2OlXmX6laZPGQCAjiup4&#10;aprCI3/6hR/C9YkLKv1FHR6R9kK+tELkpQwSnZfaBD7nLIYK2kiTIaChU9JkKLtEYRN53dL2lU8D&#10;kn5CUMp4hOX8hMCY8biSugI5xRdZqNny1M7i0isIT1jMHosBS/Qb/DnSuFbBWMjGkrYIh0RdC4WE&#10;xFiOe+rK/QlY9qtrW2x06eetxP4cP0dhafZNAxayjf3uu2+N+iiRcRvNEjt29ChKSkp48at6yiIB&#10;0YEDB9oDLmfaihntAZd7Wqp5US+aX6Q+oFpbNCFgyuRJfBYSveAXX3yRHfhdUzpfVJjNwh/GVLxO&#10;cf1FgMsl0l+8zfisI+nUTAqPeB2MlV4djI2q2dFBDpWcuAaTkRaI4iL5y3cNMPPcivmn30JUikeH&#10;vxYb/y1YYTWUO82TSZEwLCKAWWcl0Xg6KOjgoNBol4Ne3YurFBpR6vWkqqhOV1inS03bBEmbmICj&#10;Mv9nJLdkoBCJuqepipcqZKmDmo/04OGSVGx3MfpLuav6Cy78enNbhM856NDo1YCU7+Ad/z2CYmYi&#10;N8caJUWRuFrXsjjeUFuHxJRDuJT0ITzjGKhEjFKNDhHO/sMVd3+RHTKVs2QcXNRjW4m1uOreo+2y&#10;IE7p5402ZMXwPQqKY9Adlp+fH2bOnMEN8Q13Qf8KDz30ICZOnMDnjakvo4Fozm13ihzd4eAid0qf&#10;b+lR4+JiMWfObJ4nd3J0bPVZ0uzpGTOm4e677272ZmzdurVLPpRrV68iPfUK75q+6H6c6y/aiQGS&#10;yOsjpgbI3ruCxUjgoq2H0WkxDty2gQy86XEIXILj7TDPbAQDmHcQm3Gpw15HU1MD9juNx+KzQyQz&#10;6NPSWAsCF+rQXWuh0142yuKuuqhun0hLywPX6ZdbXVhHBx8xGFFoRkKoOGDpVOgvCsjwPqQ3ZIuG&#10;97nQK4HNpzLISCHTRb7HctDxTfwMQWnfwD/pK4QnrURyjj8qyrN5t3LLP6dAaUESLkWvgm/SW3CJ&#10;lMEudBR/brRtRHYoQOvu32wetIf0HhxSl/qr5hPxcn/rQdjuMBLhyY64mYssT/RXXl4O11xeevkl&#10;zkqaF9BJ7Tn6x9vjjz/Gq3lbYS1h7cGLdoELu/+Bxr/cTfjkk4+VJztkyBCjruMpKSlYtGgR/v3v&#10;fxukcvfcc097jIE7ZMVE+SAsSHKtkxjMKQNpajOdBnPJQjdBQE+LEYBDodGVCDceJikVoteuwSXo&#10;AKafHI7ZJ1+Hnf821NXeeCVvRWURFp14E/NODeGO8wtVAEPCrhB3KTTaJFsE0IFClaZ0AAnbRhNV&#10;1a5+eETnRWsAb2yUa0QEg+E6TLiuRUAKkd7jndRCi3GPFDaTH8Ir5mP4xH+ES4kfstDne4SlLkBK&#10;zllUVqWjob6mTa+7rjQXUUmH4Br6MdxZCOQSoXt8MVyeh0IB1OU9nIdB6noWtYh7xENbjSuAhU63&#10;q4Bll+so+EafvqlNidTl/Mmnn/Au57y85t5BNGyeGoi//+EHgz/e+j2Bb7/1Zls8XT7rNHBpjb04&#10;OtgrXZZEzSwtLfRQNQ8bNmzgzYuGXuRdd92Jn3/+GUlJSV3+YVVVliLQzxJBsqm3bubRGZUGc1Zn&#10;8M3nTp/TaTHcD8a6GZMhFkOG34Xqal32pTzttgUzTIdjxolhOO66GFXVRTf0/HNyErDa4iPMPj5I&#10;N8ri1GAu7JL2svKszuOVttBe6NdYAIyGwcgHGgmcZ3y04GLpL2kVlnKBHbdmCJJYjEPoyGaFdrzR&#10;MZKFSpFvwP3KOyxs+QCBGZ/AJ+pTBMRPxJW07SgqC0RtXUWbX299TS2y8h3hH/UNLsaPlrSVcFF7&#10;M4qDHYGeEKAF4+LDzvxUwCJrLSRiH5czRMRYRKn/Ho2V5SBsdRoOx8ANDPwacDPXhQvnFQZCFrJ7&#10;9+01el0aQL9162YMHDhQGSqvX5lL99cKa6Fatzs6FVxaYi+N7Nf5nXfe1rjS8S8CQ8Tt27dzsyhD&#10;lIzEqJ9//gmhoTd37EJFWREC/a0YgJyEh8sxZRSsOkSSAEaa3Eh6jC5UkiwbDPUlJcZ7IylR+9rq&#10;G6pw2HUBphwdyljMMBxynY+i0szrfu6lZfmYf2I05p+S5hErACOzFwqNSNgl5kIhktBe9FPT++UD&#10;i369RXhEWxyM9ItPmw5KK0339DAlRKKDmkIjl3BJ6HW7Mgo+0WPgzpjLpZivERu/HhkF51BRGomm&#10;2qp2MYD6miqk5zJWmDwLPonvwS1mFLeqdJYHytvxMGiEMvdZdHaLjJe6Aplnh7x1Q+Y5a1Flhwho&#10;CVSE29wuVwamfnNuet8QGTo99tijWi8WBhpjxozhzv0tHZ9WVlb47LPPOJsRIdOTTz7Bzd9aWdPb&#10;ixXtBpfW2Iu7uxvvdBbsZfz4n/Hcc8+x87822Bn93nvvwtXVBd1l5eelwffiKa6/8LEkPIuk8uCV&#10;/WBoS+lqM1VHtVRwR1qMetD9lUgXXInyblatW11Tgh22EzH9xHBMPsLCmZMfITjO/brodg07SDdf&#10;+BqLz43AwrPD+ACuhWcGsRDpVSw+PYgbRqtT0yTubpK1FwIYOojEL/U+ubjuoKq47qgKYESBHfd+&#10;UQrQBsE2bBicrzDmwrZH7Jvc0Nsv5SP4x36P9OhTKMjxZ+CQ37qGYmA1VVchN/sS/K98j4sJb8Ez&#10;bpRm5pA9TzOLYfLDlapiIdyKZkyRchah0DFVsRy95gOipkUe1SrK/Hc602iR71FedfOL1efOnWO0&#10;GZG8k9auWcUzQy2ttLRUPq3j8ccfx8qVKzqctVw3uLTEXmh98cXYFmM8Cp1GjnydD8LubqupSZpT&#10;dPnSaRYaHWUAc5SzGJo7LUIkactFd+Ro52POa2IU20xfS4XNiHApIszJoPVlcVkW9jpOx/RTDGAO&#10;D8GMY8Nw1HkZ8gpT2/3cC4vTcSnCFsc9Z2Kvw3hss/wcW+w+wuoLI7Hq/FB2OgQrLV7DBkbvN1yQ&#10;9mZKrTJw2eUobbJk2OcqnR4kW0fye6Ffd+oQZtvs8iCYB0j7fOhQOESNgGfC27iU8hkcgr+Cd/Rk&#10;BCcuRFauE/KLglFZm8xYWun1fRgMhOoqiln444qA6KlwCmWAFTdaCX+obkUaHi+lxUWIdkHFVghU&#10;LOS5zy0BC9dZVFW4wh+X9Kkt9hQ6/Yj8kpvvzxIUFKhYJFAUQBKDfnaIZj4TG7Gzs20TC2qDteX0&#10;68GJ6wKX1orqggIDDQ5GI6YyfPhw2Nra3vQPqcXvNDmTRfsygDFlrOW4MtReN73RtNnmWgwfWWIu&#10;pa1l429p4P0FhIc6ICXJcHl4XlEqYw8/YQpjL5MODsFUFiotOfMBTL1WoaDo+vWnuspSJGQEISjO&#10;Bv7RZvAJPYjTtvOxx+5b7LL7BrvtxuKg85s44PQmA7jXccBxFPbaD8NBp2Hs/DAccRyBU56jcebi&#10;mzjv/xZsAmiQ2LfwjpmAi9ETEJV0AIkZlkjPc0JxRRgLFyo6ROQk68nKikykZlghOOYHeDOmQqDi&#10;EikARSrhJ6HWRi8EEvUrVoKxqFzlhMZCwCKKBfXtFJS0s8xYdrkMYYDzPrIK4nCzF4U1b7/9lnI8&#10;9WXAQk2Gp06d4r4s+scb6Ss//vgjT6Bc97FwnazlhsAFrYwfobhO/UIHDxnM34SWnK2606IZM9Es&#10;lPHzPikxGJejciZJCpcuKuGRLqN0SXa1uySDjAAaKsQLCbJhAOPE5ykbWuUV+TjkMo+FSMMw0YSB&#10;zKGhmHZ8OOadeBuOQYdR1UF0/Gp9E7uvSlRWFqO6IgdVFRl85xZHo6woFrk5QSjIC0FebjCq8iNR&#10;VZ6GqspMfp0a9hxqayrYl7wW1652vKDZWF+F7EIXRKdtl5z6o0bxJkNHXqcisROhqVCmikCFgETY&#10;JlBG6JysrUjFcYM1oCIqcI/K6eYj7roZROq0805ZwCWriuMXv2MA6t8tvpNU7CZG9RBbOXHiuHJZ&#10;bl4u3nrrTYMD5Skru3v3bs7Kr2NNv16MuG5waY29REZGaioBt2zZ1O5XVVJSzP0+CwpuzmjUuroa&#10;REdehI/nCXg4H2b7iAQwshYjhUrNWYwAmEsCXOQ+pehIJ6PshRZljI65rmTMZThnMBMPsH1wsMRk&#10;zo7BMcc1yEhPQn3dzTeh6qhVW1uFvJIkpKWegFfkF7iY+C7cYkfysarESih9bB2kZSeim1nMdRYV&#10;xBZyZ7PQg9RFgKdl4yfBVo64N69lEQIuaVC7nOk63zJWmdwt3qfMrEzcd98A5Xiiuc76BvCkX7bk&#10;/EgTAC77tx0ob4S13DC4oBX2QpRMoOj9D9yPvPy2zfJJTk7ilYRkKEXeE9QiPnbs5/D39+3yD5W6&#10;mglQ/C6egpvTIb5JhyGA8ZQBhliL2humOdhI2gz5yARdtm6xU7qx/irOuO3ALNJgGHvhAMP2pMOM&#10;yRwZipn738Y++2kIiXdHUUlmtzSAbnFRyFNVhJLCICQkmsEjcgILc95ngDIKduHSIHhruQJYAInI&#10;+FjJYGKlyv5YynqKuayvqIvizqjqczioeEpb+LPsc27eN8TFbechMHEZi9zC6G7ztn399deqko27&#10;EBUVqbl83bp1SiaWTglIaGaRoXKP2bNnITMzqy0PO/1G8OGGwKU19hIbG6sMRaMXvGbtmlZfjT9D&#10;VjVCq/ef/vRHXifT1asgP4MBBIU9Jzi4uBOLcTnKwyOespZBxovbN5i2uCPD7NmvdFSrj+lzxRwL&#10;Tr/LU9UCYGhPZgBDTGb68RFYfIqxGadlcAk7gARG3Wuqy7rE7Lw961rTNca0KlFaFoPkvFMIjV7O&#10;wryv4BTJwCTsdThEjOCO+8JSUzASK75l/SRAp6NYypW151Rgoq+rCNGWsxUvXUGgKOlXjwcRAq7w&#10;aNnuOIj97QPEp/t2m/fw4sWL+PNf/qKEPIsXL9JcnpaWhr59+yrHyWOPPcbbZyh6+PLLL5vVttD/&#10;21DXQv0399xUcEEr7IX6HQR76dW7F38jjC2aJf3ss88anCigfmM2bLwZAJMOXwYwPp7HGMAclgHm&#10;iA5kRKjkKtXHXHQ/rZddkrafjzk3AG+LeXdcuj+Wm36GGaeGsfBoiAZkuC5zkAHN8aGYc2YUZhx5&#10;HcvOfoq9jNVcDDdHYKIDA5xgNFEI1VUdu9fITb8R1TUpyCl1Zc//PAJil+Fi7DhY+I2EU8xoWEcw&#10;ZhIyjFsdWAZIdSfmqrBGcoQbolghWKg0FHM53OF6igwwonNbH1SoMI7AROPLItew8EpkVQUuibdU&#10;gbvXbRi77rfIyOs+jKW0tJSbaYvvP7H4/HytTPCNitX87ne/h4ODvebyHTt2KFoN7bffedto9bwK&#10;XLbdKDbcMLi0xl5IMxFzi4i90MAlY4sKfNRptT/96U/YvXsXzp+34qAjaB9lolxcnLv8g87PTeP1&#10;LwQwLg4HOMC4u6hAxkUKlzxcdTUynnKGSbQQSAV4Z/l9tWUVF+fgvP92TD0yvBmLEXvC/sGyCCxt&#10;KspbQP1LJ0dj47lx2GnzA3bb/4TTHkvgfukoO+gvI7soDrX15ahtKOen1fVl/FQNFGI3NdVzEbeq&#10;rgzVdey6jIkUV2QgqzAM6TlBuJJ6GH6JC1go8yMcgr6Dpe+7sL8yCufDGDAEDeZD18z8ByupYDO5&#10;3kRUynLXO/9hijmVKNTjHiu+uuI9Ag59LUUt2KpB5YjsT3NYpa0IxrJH1ldEv9A220HY6zGMhUzf&#10;Ibeo66vDW1peXl64t9e9uqp3C23V+3nGQNTu/TRsXn9NnTpFOXaoeI4iilaAhbSWu7sFuLAnMrQ1&#10;9kJVuKSbREREGL3eoUMHNSXJO3Zs1yA4GXvrGq0eb7XRqrMYDHVQX/I6DldHE77dWajk6nSQnTYH&#10;Gk/BatylYjzSa4IuWyIi1K3t6j0jHgExzlhr8Q0mc4AZbBBk9PfkQ4Mx88QQtodinukwLDo7HCss&#10;RmC5xXAsOT0cux2+ZeHANzjg/A1MXL5mB+NEWPuxsCVgFRwCFsPh8lI4BC6C5aU5OHdpPE5d/Iod&#10;vN/A7NL37Bf+HRy+OAxHvIbhlO9wnPAdhuOXhuI0A4QjXoPY5YO4dYEQUU1lAFBncEwN6CNCI5FC&#10;HcPXUfc6maqsEkRHt7CPoPOCpRxw1c14VhfIbbdjwOI+AnYBc1BWmdOtgIX69WjFxMbwAWXjxn2j&#10;/bHLy8UTTzyumwnWuzcyM7VV3uTnIsIiOqZWrFjeloce1xG40CHgIrOXo8aeKb3gy5ebq9TBwUFI&#10;Stb9UlBqTa1uq41uaJG7Fs1KEm/UsWPHbsqHnpeXBn+fMxxg3BioEIshcHFzPiSBjfNhmdXowiYS&#10;hcV5Ahp/HzPk5bav/iC/MBsmDnMx7+xoXnDXErBM2M9YDGMzU4nJUHHeEbYPD8acY4Mw98RgLDw9&#10;mHdQ0yZzqVWWQ7D+wjBssB2GzfbDsdVhKLY4DONmSFSdusd1CPa6DMF+tyEw8RiCg+5DlGZHIYwS&#10;QxA1I4fdpHBEEVLlyY4n5XJ7AgRhSHXWCHicMQRIMjuhTUVwYhqiCIFEepm3MLjqnp9ozhTFcTRz&#10;aBsDlt2uI2EfsBaN9d1ngB0tcgwYPfoN+PrqOuf1bUzo+BD1ZCQdbNumdRKorqnGs8/pZIZnBg5E&#10;TU1Na4Dm31GY0GHgAsnvpbStb1509BXulkVDmsQiTwoKhVoKoUgUFhRP9C7djFVVWYaYqIvwvXiC&#10;AckhhcVowIW2yDDJbMZDzjIROAUH2Le77udqQx0uxZhhreVYXgcz6aBxgCFwmSwDzDTGYghkZh0d&#10;zIGGPF+o94i6p6n3SJhLLTsrdVCvUfUhCYtMYfLNi8scpANVbdkgQg8BMofkA51CE8EsCABOeOks&#10;HY566sKZ03r7lN5WbiMzFGEPwQVbD52Rtgh/1MKtGli4WZbzEGy1G4ZL0aZoamhEd1q5ubl44YUX&#10;+Hf8X//6p9H56mS54HPJhw+Rp9lfVVXanqc1a1YpxwqxFzc317Y8/MBuBy6tTWjUXz/88D1/0WS7&#10;FxUlZU+ojfyll17SIe0zz/BwSL0oBSdct8gTlGphbtaqq61BRJg7A4qTOgajDpUcD8KV/c3NSQIf&#10;kcqm8Im0GwKYosKs63rsUkbhzwdsw6xjo41rMQckcJnGwGXywcH8lJoaCVxmHR2CecRgTg3mQEOn&#10;BDJLTeUuanPZvc5Sa9XAy+Gt5RnJNlJ4sUculxchh9L86CqV1Avd45CbblSHWhc5ogcWxrZoLqTz&#10;4r4EmNDjiGK4/arGwz2qUSDbZBe57VQc5/kVItMdrqvPqbPX0aOHNTOciZ1Qqlm/rkWsWvY9zNcr&#10;86DK3TvvvFNhNeO++br1H64OEHE7DVza6rVL4w7+9nedlyd5fYq1d89uje7i5OigRwXdlRjy3//+&#10;F7KyM2/qF4HGxMZEebMQ6RicHfbC2X4fnOzYqcN+Ddhotgw4ft6nEBJgxz7U6//ljMu4zA6Y8Zhx&#10;YoRBFkPsZcpBAhfBYKTwiEBmzrHBCoPRt2gQLnZrLbUm3xtkkNlsrTOc2iZPFFCbT4mDW0wYMFGx&#10;ioMyuyFjpsNuOrDgWR2ZhahB5ZB8nYOuulEodLrfRceY9rtoC+II9IRgK9klkPftIMZYhrLbf4Wc&#10;gojuhyoqsCDTNXVyQwKIb9gPcOsFlKTVvP/++0qW9R//+AcSEhJaA5YOEXE7FVzQSlMjLV9fX82b&#10;tnfvHuWyjIx0/maIy7/99lvlssrKSm7pIN60Pn16M2ZTctO/DNSLFBXhyUKk4xpw4afs/xLIHDQI&#10;NCGXzZCSFHqDDKoWDpcPY/qxYRxMDOkvU2RwoVNiLgJcKEwS4RE/PSWFSEuFi91ZicWsUzEYAhjB&#10;ZDbLTIYOYEkglQ7qPSomI84L7UOkhNVgowYfwXIOuWuzPIKh0Pn9sji7RwVmxJ5EuLbdTjenibMs&#10;Gqfi+iZ8Irfx1odbYe3fv59bUKqPlY8//giFhYUt3s7E5AADpt8aTIy0sMZ1NBZ0OLjI7GVfS6+C&#10;PCdE3p0YjD6q/vDDDwqAkCtdUZH0ZpK71muDXlPe7Ndff73bfBHIxpIAxocxGFen/XCw3Q1H2z0M&#10;YPYxgNkvg8x+fl7NaPwunuTay3X2fWjWGe91mHFyhEGA4fqLDDACZIT+IvxfRIi06JRWhxFWDavM&#10;tSyGz0NSgcw2eS4S7Z3yCI49jlo2o950GYGEYB0EHvudtQPf9zgZv70wF98nj1elzcFN1lX4sDKb&#10;IdhkOwT7XD5EaKJdtwyDWlrOLs544IH7NbVfpMd4e3sbvc3evXt5JS5dd9iwYa36UXekiNvp4AJp&#10;gL3RTjvSUai0XyCrg72d5nKqdxExJ4VApqamymXkbkd0kcBHv1ioOzCYyHBPeLgdgoPNLjjYMYCx&#10;2yNtBjZO9nslwGGnxGqcCHAcD3BBuKz0xsfZNjbVwPTiGkw7ZljoJQ2GQEViMTqBl/ZMBjJzj0sA&#10;I5gMAYsi9Mogs8ZCx2DUQENi70aVJiMYg5rNCLBR9/IYCqOa/V31N3Vz4S4HlZ4im17R86CQjY+v&#10;tWfAYj0c9kEbUVSecWuhimpRO8zAgU9rikn/yhiNdQtVtsHsB/yDDz5o1XhbrsQdeMuAiwww41p6&#10;UUuXLlHerFGjRmn8Owvyc3mpv3gj16/XDXyktnMa/EQevN1xUfYnIz0GXm4H4ea0jzMYe5udfNN5&#10;zmgY2DjYSOeJ0bg7myAxvmPmG11tvIpznvsxlQHMRCMAM1EGGRJ7Z/A0taTB0Pk5DGDmndCGSgQw&#10;i2U2Q1uMKxHGU2qwUTx6z+usNLfY6MBGgIAAHPXmgCG2g85+k1gQr0ux12k8IuzZYqMDNTETezNj&#10;Ktudh+Gkx49Izw/vlt+T9q6cnGx8/vnnGh3mjj/8ASYHTW70+7qtszCg08BFdqzzNPaisrOzcW+v&#10;Xgp7oSpCsgKgRbGmuh9irV5PUllZmeb/ly5549TpEzhy5DAsLM7xNPfNBZgmPgyN7DJdnPbC3nqn&#10;DDC7+HkOONbS/4nJeDGmQ/4vHdWDeI1FWOe992OOKWMwRuphCGQoPS1CJQIXicVIbGaeSugVOozI&#10;Ji09oxtZQnoMZzMWWk2GQiY10AgRWJ1p2qxiOMI/RQiwChDZ6sRj8Tfx/80XdCyFh2ek/TgPxUG3&#10;T+EfdwR11beGttKetXz5cvz2t7/RtMNMmjSpLTaVhoDlhrqebyq4EN1qadbRli1b8P9+pY4ln8d7&#10;776j1LoI4Dl8+JDB21MR3ujRozVpO1HiPG3a1JuapqZVUpQLL/djcHfZB5sL22BnvUPZgs0QwDjZ&#10;7+G2DoUFHZv58omwwJKzH2Kq7BFjTOglgKEs0vTDg/meeVRiM/OO6wBG7cmrGVsig4zQY9ZYaMMl&#10;9ShZ4d0rUtoCcDbL7GaLtTbVvVmEWQJILsiD3S7o3Z+sq2yxeRM+UXtRWpaFW2GdPn2a64uH2Pf7&#10;4CHGdN1d4et3CRER4byIjqwoqXCUNhXEiVT0nj27Nb1Ckv44AgUFee19Cp915vHfqeDSlkmN06dP&#10;NWjaLTa1jldWNkdlMzMzPgCqJTvNV195pcVGya5Y1FHtSW52Lvthc34bbC9s12w7BjB06uF6AMGB&#10;DkZrGa53pedG4LjHIkw9MpT3HRliMVyDOag7JS2GAIZ0GB4mqUBmvorJ8KzSGZ0B+HI5sySARqSx&#10;16vCJjFWVly2Qf4//V1dS6N//Y3ntfdJTGn9+UHY5jSMhU8fwC6ITL8jbxkLCgcHO+53RNIAAQXt&#10;3/3+d3zTeWIkf2GX0w8l1av897//5QmMsWPH4rvvv9P8AItNs4pCQ9uWeaSK+s4+9jsdXNoyTG3f&#10;vn3417/+1WzcwciRIxET03yi3cGDB5uNr6QP6Y9//GMzP9FXGMDk5d1cU+XS4jze4OjuvL8ZuIjt&#10;7ECC73401HeOEZRb2AnMOj4S044TixnMWYuawUyUw6QpJrpq3plHB+vCpSPaUGm+vAXILFaFS2IQ&#10;G1X6rjKT2AyBwppzhlmNfh1Ny9cZhI0UIjkOw1brN2HjvxSFJYm4dgv52oSFhbLv6v+1+MPYlq3v&#10;OEf/nzRpYqtV3+xy6ly847YAF0jZo9SWXjClo3fv2YUZM2dgwcIFsLKy5Kln/WViYsJBRH8e7q7d&#10;uzhqUwsB1caoaeO7LNSi6t+bCjAl+fB0ozT1HsZgtsLacjOsraRTAhdHu51wc9qPyvK8TnsOyZmR&#10;OO2xgQHBu5hxakQzwZcE3kmcyQxWskmCxUhVvYMx+9gQpaJX6DGL5BS2EHxFGluAzHK5pYADjqzT&#10;iPnVBDwcfMSW/7beUnd+rXx+Iwt9NtqMxEHXr3gGKLsbWSO0Z2VkZHDzp5YY+/Vs8nFJT09vDVhI&#10;pnikK477LgEXGWBebuusaWNr+bJlzYy/yYzK1tam2XXnz5+vsBiu2xw5fNO/VCXFkgbj7LALFxio&#10;XLDcIoPMFlyw2MxCo32Ij+18v9bM3Cuw8t3DwOFdzmSofYBS14oGY6IrupO0GBlkjkgMhkBm7nEt&#10;k9EPmRbJoKMIwWckcBGnQq9Zba6roxFhlQit1lgNwZrzbFsNxXrr4TDzmYvwBHvU13avJsPrWST6&#10;L1wwvxn7IP2QalO++vor3vlPdV5kWXIXC40og0qMnSwWKGxSs3QqPPXza5PB1biuOua7DFzaor+0&#10;tBYwsNBHapo0R0zF0KLCoTdGjVSuS7OT6upqb/qXijQYd5dDcLLbgfPnNjJQ2YTzbF+w2Ajb81u4&#10;90tbSrw75Be0IAJ2QSbYZvszA5LhUiPk4cEYv3+QJl09VSP4ygzmqBQ2CU1mvl7ItEBuiFwoh04L&#10;5NYCNbshoBFgs4T3NA3CkrOvYjWNQbEcil32X+KYx3j4xZxAXLYXamrKbnlQ0V+bNm3SeE0T2Hzw&#10;wRjeVkJl/FQTRhW5ZK8QHx/LxV4bGxucPXsWK1euxLRp0/DzTz/BvQ1NiV2hs9w0cGmL/mJozZ8/&#10;rxnCE7C0NF2O1qFDhxR0p1AqIiKsW3yhigqyeLWug81WWJqt4yBjZb4eNlabYXdhh9EJAZ21qPgu&#10;PScWpzy2YNXZL7HM4j1MPzmUW2pS6DSNAcmUQwQ0LFw6KAEMAc5MOW0tepUoZNJnMwvlniWu0fBw&#10;ahA7T/s1bvWwiICGQibGUtbZjMb6M+/jsNtkuAQdR2l5ARoba7rFZ9aZy83NjU8jVX+/qc2FskQd&#10;tbpKZ7mp4II26C/qNWfOrGbA8uSTTyI4OLjV2x4/flzRXohOnr9wHt1lFRVmawDGkoHLBYsNnMVU&#10;VpTetOdVVVaC6BQv+ISb46jzSmy88BXmH38Xc4+9hUVmozHXdBRmnx7KDahmHh/KQGcQZhwdhOlH&#10;XmNg8xpmHXuNgYy0552Q9gLKKpkNxdJzQ7DMcgRWXXgD68+/jTXmb2Pj+f/hgMNMXAw5idBER+Rm&#10;J7Aj4VZzHTd2QDchMTGhTddNTErAM88M1HzPqYrd09OjI4Cly3SWmwoubdVfamqqGOWb0gxYRowY&#10;0cxty/DtazBI1YdEcerNnkWtv/JyU+HmZMIYyyZYnWPAYr4O9tZbkZke022eY01NOSorixg9T4VP&#10;lDmcg01wynUZ9jhOxeYL37Gw5kMWzozBSrMPpG3+Idaco9MPWLjzIVad+4gByBc45DYJx1wWwMF/&#10;G9zDjiH8igsD0QJUkan4TRbbO2NRScGcOXPw97//nf/ItWWlp6fhzTff1LN6/SPMzc7e6NMZdzOO&#10;85sCLm3RX65ciVK8d9WNinl5rWdTKBU3ZcoUzW0feeQRg9mnm72yM64wQNnMQqMNjMGsZWCzG1Hh&#10;3W/MrfbIIXLRgPqGSpRV5aG0Ig95RWl8cmQ+P5V3YSqKyrJQXVfKrl9/yzUNXu8ib5WPPvxQAQka&#10;SubfxnlBlNVcsXKFpjD097//HfdzabradD0gd/5mHeM3DVzaor9QLEpzi4i90BjLtgAL9SiRyKVO&#10;RdOHTNPq9Fdrln9dsagbmrqiney2weLsan4aGdbNwaVntbioNkv/h/E//7kPcXGxbb6P/fv3aRgM&#10;gQ3NAdM3T2tpyfLD3b9IcEEb9Jcz/7+9qw+qqszDs1s7uTaa6R/RjK5oqem6RoSpWUpmCmhoKtQO&#10;YqQzLRrjB9CO4aqggAbyKWhm6q4gbEKgBaKUouYkggamDSoq7oo4fiBhouWa757neM71fc+9l3vO&#10;5eOec+/7m3kHP869h3PveZ/z+3h+zy8nh7z9dgC5c9u213Fb8Eym+PszoRTK0BDOkUcpwF3duPFT&#10;MmfOe+Tl0aNJQMAMcQ6MreRwRxo8rcojRaRoRwIp+SqZVB3dQ7gZ2/bu/caM6Dls2F/IhTr1uskP&#10;WOh/MmOd37hhW8NIkpz1cOT+dii4SADj3po8g1qDfqhynCVABqEUmiRhKOmhDV3ZiySPMUGfx6VL&#10;julLQdnxaHkhKft6Lak+Vsp3pxPY55/nksceYweSDffyIg3S/ajG4AW98sorJtH6hITVjIKAFWBB&#10;PtPH0Xvb4eBCNTg22Q8sPwveyZtm7QNIjtGhVGhoqE1WJJ4uaipRHWG/3mkm+/ZsIJXlX/Gd6SSW&#10;lfVPs4fZ5EmTNOX/mpoaySQ/X7JwoWqa2Dt62Ne6ABcJYHzsYfDeunWTTJ7sZ+axID6lpRnQGkAP&#10;j8KfkfTdvHmzOIEASTP5/8A5+OEHx2is1v/nBLlUf4rvSieyNWsSGQkR5FJwf1prUkUv3MmTrGwI&#10;wnqlur8VC9XLntYNuEgAM1XLl/bTT01k0iRfM49l3rx5oqgUbVCzo79gHENbSckupnnS0/MFcvXq&#10;VYffmNycw8LDw5kiA7wZaLMoDcQ5NNv279+fnDtXq/U00Xraz7oCFwlgVI0nwTiSV199lQUW4YmA&#10;0EeeVEcbtDNkzwWeTWJigtkxGPiNWUry+1n68rlxs8cQBgUHBzNhOcBm46efmI5BuRoE0YckuiHk&#10;yhV16cjOpvYbElwkgLG5qyFCTH9R+POKmGir3c8Ic+js/WuvjbUoXLxs2TLT+0K39P79ezq9XbkZ&#10;zRDW0MTOBx7MoyRv++div9DTTz/NAM+iRYtsKv3DhPCqRI/7WJfggtXaeFgYYtClS5eauAArV8a0&#10;+gUgTIL0Ah33rl692uy44uJiUwIO5Kfas7X6vmO5GcoaGhrI8OEvmuUIH3mE9Wji4mJVvR+U+0kn&#10;9wwZHlzUNjmCYr18+T8s/l9aairTNY0kGSQa6C8xPz+feU1kZKSJJwMVsOpq5xB45qYfq6//L9NH&#10;RPOy4Mls+GSdqveRBhD20Ov+1TW4AJFbE/luzc4JHge0X0D7pzPvuTnZTGIXlSG6VykvL49069ZN&#10;6rx+Vpx+x41be9uRI0dMUgsyuOC+g8qiSmCpE36463n/6hpcKBZvldYvLyMjw5Q7GTZsmDg7V7aw&#10;sDDGLUVrAV1dAsAgP6OsKHHj1h6GvCDuLZre37t3b5szhowELIYAF8qDKdHyBSK8kcEFKl0YLCUb&#10;6NOjRo1kwqPt27czr09PT9fUC8KNmxq7du2qOJKVBhYPDw/VxE3pQat7YDEMuMgAYyvJS1t2draJ&#10;V9Cvn7vZTOnKigpT+COPvbRFq+bGrS12uaGejBnD0ifw97Nnz6p6vZS81W2OxbDgQlWRUtR8EefP&#10;nyM9e/Y0VYYscVZmzJjBiHyfPn2a7wCD22/39anrgAcXKPw0sPhMnCASQdWYVNzQZVXIacBF8mJU&#10;NVl8/PFqkVgn0/1j42JN3dGYhTTq5VFMxv7HH42pJs8N3+fPYjLUf4q/xXE0jjZQ/Q8dOiTmVnCv&#10;+fn6qp6SqEeCnNOCiwQwITbV7FpaiJ+fH8NteWnESyQ6JlqkWNMlQJCbVPZucNOZbduWJVYF5TA4&#10;IiJct7/rgf37SFTUYosETiumK0q/S4CLBDA2mx3xRJs6ZYrZsDTl3KOiIt6JbFRbvnwZ830+++wz&#10;5MqVK85wabppQnQ5cJEAxqZcA0KhlJQU0rdvX6b7GdUk5GVQGeJmXIMAE910Co90w6cbDHs90gNT&#10;F7IJLg0uEsA8p2aiwM2bzSQnZxv5YN48MnduKFmyZAmpqdF3nqW0tJTEx8eKM4KnT59Opk2fJo5a&#10;ycraSm40NnJkkSw4eCbjvWBO1e3bjp9TZQewNBEdCD1xcGEBxl0q1TmFYVD566+PI13+2MViKAev&#10;a+CAASQuLo40NzvfsDCtVlFxhGlMRf6luKjIaMACYpWHs+xJpwEXqlS9ysibBHq6UVFRjLCVcryK&#10;cgGEMH/YSAZhcsiPVn1/VBTsAmMVnuTBgwdIi52JdX9/f+ZzmTkzyO7fD4Luvn6+5I0J40lkZAS5&#10;1sHaPsL3nksMxGFxSXChEr1NRgMWbDio49GiQjK44N+QlMZPS1KdY8eOJdevX9fttWE8aVXV9+IU&#10;zKVLlxAfXx/SvXt3sQMdC9eI60LfF3Rmd+8u0XyO4uKvyKNU4h5NqjU12svSW7ZsMRPXxudLKxu2&#10;I6ggdjN04talwEUCGDejhUk5uaxaHhaa24KCZpIvv9xBzpw5RfbvLxMJgYMGDTQDGORllAp8rVlL&#10;yy1SUlIiykwUCSHE98Lmhwd0vu48uXDhgliaB+D99pv9mjYnTp4Q6QADBw4QwKSbGXBaW7huKOhr&#10;sdu3W8jw4V5M6AgFOC2G1hBasIkWIiss+KK9gcWpwiCXARdHhEmoSoHAhf4RrYZ5NOBq0Dc0NmR5&#10;+XcWj798uYGEhIQwXgw8gK9L1Y8lOX3qlOgN0V25fd37kt59eosjLSALAF7QiJEvkfHjXxflLc6f&#10;P6/putAzo/QCTDrGwr8/80x/MnTon8VFKwXKDafNzc2azpeQkMB8JqgiXb2qvixdf6meEW2iV5QQ&#10;trUjsDhdGORy4CJ5Md7tMb6kNdu3bx8ZN26ceGPDq8jIWEv+d0/9Ez8rK4vJrYDJeeLEcZtg9uab&#10;7NQDb29v1ec9W1trcxqCMjzDsK+dO3do8I5aSJ8+fZj3CAwMIGlpaaLHdPPmw1Bj55c7Sc+evRjP&#10;o7RU2wwnjO1we+op5j02bdqo+vW//PoLIypGEzD/LXiW7QAqThsGuSS4yGGSvdowNjfp2TNmw6sQ&#10;3mzetEn1e/gp+k5WrIhR9bqKigqRBPh7YdNC3AobV22/yvHj1czYC2xE5bKUTO4jeDb19RfVbiYm&#10;0YpNumbNGqvH03IYODcG1mm18PBFzO87cuQILYxYIRzby/Bm8DtPnjxZsxdl4bNw6jDIZcGFApl2&#10;V91Gz5KlJ/3EiROsavoqNyAdEgGYqqqqVJ0bPStlZXtFWjkaL+/eVd/ZXSa8hgaXfv36iSLRGMOC&#10;hSmUqN6EhX3A5EoAOqmpqarPEx8XxwAGGkatGcrH9Gc4YcIEzd8HEsfdn+jOlKWRW9Ji0FwOCAgQ&#10;PcGkpDWksY2cIlcIg1weXKgwqd3EWhZRT0r6SY9JeWqemBhVC1kI+XVDhgyxWPmBehl0g48erVTd&#10;9NaaHTy4nwGXqW9Zn+wSGBjIbPrYlStVnweTF+jwa/Tol62CLkbt0p9l6Ny5dl3bRJ+J7CAywfNw&#10;hEnheIgr7jOXBBcJYLoIa7E9g9iUtn59psXwISxMnZLdnTstpL/gNcivGzRokEXV9yVRH4lPYQDC&#10;0KFDRf5Fbm6uOBjOHjt06KCo2Sqf952/vmP12BUrVpiuET9B3lNrNTU1zGB2tFxY6lw+I3hemNdD&#10;e0g7CgvsurbCwkLmO8HImM4edCfJg7iUt8LBxTwXU9iWm6jxRqMQAk1kns6enh6qh1ohtBk8eDDj&#10;xldWVjDHQA8EXAslgCGEQqMeWgPQEvBAL/i+qvPu2lXMgEuQFdLZfSFsmzLlYd4E1Z/Dh79T/fmg&#10;nP3888OY3xtJYchelJeXk/z87WTOnDnitAUAggwKAFl7GxBRRvfy8mS8oMWL/94poCJRIEa6+t5y&#10;eXChQManLaESYnL0Lc1fMJ+kpqaQyw2XNL1+1qxZzOZD2Zc2sFkhEwFiWGsVHiQv1YLL+vXrmVzK&#10;gAEDxCpORmYGyVyXKeYptm7dSib5+Zk2PJKby5Yv0/z5IHdC/54Ajhc8X7BapnZze8pqGV6tpaWl&#10;MNeHUjtGe3Sgp9JEXKQSxMHFgaGSViso+IIBDbjxShIZPBwkeiE+Pnv2e8yYFHnN1ZCjAMVdSWoD&#10;eMhLZgXTT39b86GsWXp6ms02hofA4iaETSfb/JmCswJAwXkRiiExDX5QBwHLFuGHG99HHFxsgYy7&#10;VkHwthp0Zzw9Pc2e3tuysy0yZBEuwJOhj3/iiR6q9VhhoOLL4KLc+NaAwMvrRcGb+Zfm6yvb943F&#10;98SmV3ovEFQHB6Y9bG16OomIiBAZxx0EKvB2XT4E4uBiX6hU11kAU7yr2NQFLW9EJG9HjBhBoqI+&#10;EgWt8vPzyPz5C0T2Lr1Z8WdsIi0GvgntmaAi9O2335KvS0tJTu42kpe3nXy26TORp/L4449TeZ4/&#10;kD17tGFvbW0t6dWrF5MrSkpKEsvnBQX5wvt3ZQAGgJOYmEj0alIItJjvEw4ubQ2VFnY0w1e2uPg4&#10;s/4iJcHN3AP4nVhqhV6NFgsKCmLLy7HWy8spqWz+4q23pqri8MgGNvGYsWOYpHUB1atTIgCrPCSM&#10;BUx9SVYiZJaqQDwE4uBiPJDBEx1sWzWSCwCb4JlBqgaWKy04OJh5r9SUZKvHNl6/xuR4AAT19fWa&#10;zjd79mzmfNExbGIYVH/6uk1cl9D3O6QjWaunwkGFg0tngUxdR97M4GSgPEvPVqIXnvwIl8BzQaLX&#10;HlNWqNaty7R67K2fb4pJZvlYhEkX6rR9BMnJyUwYhgrS3btsFzfCMpAIldfr4+Mj8mUcASrkAau7&#10;B7//Obh0JtCEdDTIHDt2TCxxx8REk/f/9j5ZsGAByczMILt3727zEDcluIAda822ZWcxAlZIHmst&#10;60Itjn6PngJYXbfgcVVXV4sAA68Fx4P/Agbz2rWdp3UseagLOahwcHF6kOkIQ5OjcvpffHw8WbVq&#10;FbMiI8IZrwWb/t13Z4k9UVoMZeAnn+zBJHWPHau0eOzx48dJbGwsycvLJxcvXhSJePZ6aBpBpU4C&#10;FUMNIOPg4vwgM1Wa5WsIo1m3yjwHvZT/37VrV/LDce1U+nv37hHv17wf6rkIXklycoouPgsJVEL4&#10;fczBRe8ggxJ2riPIeFrsjTfGq9ZykQl2L3p6in079hp0bgICA8nmzZvIgQMHHKr9K1V+0K3sFGr7&#10;HFxcC2R64GnY2YQ8tVZ++LCYxI1bFUtWf7yKJCUliqVfjC8B50Ve06ZNIx9+GClyW+7++otRHLPW&#10;PCj0/oQSnk/h4OIkQOOGWF4AmhrD704DmvC510mSp+78fuTg4sxAgyFuq3DD823foYByR+r58eb3&#10;HQcXVwQaCFdtETZCE4eDdgMVhKEhhFd8OLjwZQIaD/IgdCrBU5fDhGowOSyFPD4cUDi48KUObEYK&#10;a3FHCYsbGEyqJCo+BxMOLny1VwglrGg8qV0UTCDy24PfCxxc+OpYoOkig42w8dbDuzF63ga/P64D&#10;10Me9PN4czDh4MKX/kAnRPJykL+p0hmI1EkggjxJKAcRDi58GR94npO9HXqBpSp5PvSqUwkUdyy8&#10;tkx5DmFhtABXbHOh9X9Yc3UnhPgxfQAAAABJRU5ErkJggg=="/>
  <p:tag name="ISPRING_COMPANY_LOGO" val="ISPRING_PRESENTER_PHOTO_2"/>
  <p:tag name="ISPRING_COMPANY_WEBSITE" val="https://wwW.gbrionline.org/"/>
  <p:tag name="ISPRING_PLAYERS_CUSTOMIZATION_2" val="UEsDBBQAAgAIAJpRmF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TjjdS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443Uh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TjjdSmnEUck8FAACaHgAAJwAAAHVuaXZlcnNhbC9mbGFzaF9wdWJsaXNoaW5nX3NldHRpbmdzLnhtbOVZ3VLbOBS+5yk03ullCVCgLZOkkybOkGn+NjZtmZ0dRrGVWIssuZIcml7t0+yD7ZPsUQQmgRDktmG67UWHRj7fp6NzdP7s6pvPKUMzIhUVvObt7+55iPBIxJRPa95Z2H7+ykNKYx5jJjipeVx46E19p5rlY0ZVEhCtQVQhoOHqJNM1L9E6O6lUrq6udqnKpHkqWK6BX+1GIq1kkijCNZGVjOE5/NHzjCjvmsGBAP6lgl/D6js7CFUtU0/EOSOIxqA5p+ZQmLUZVolXsWJjHF1Opch53BRMSCSn45r3W9Nv7bde3MhYqhZNCTc2UXVYNMv6BMcxNVpgFtAvBCWEThNQd//g0ENXNNZJzXuxd2B4QL5yn2fBbg+PDU9TgBW4vt4gJRrHWGP70+4oyYRIcAdRdS1zAqQra0uSmnzWxYJdiuccpzQK4Qkytqp5rfBi5Lf9kd9v+hdno65V1RkRdsKu74QJup2Wf9EfhH5wcRr2uqVBof8xLAEqq5kz/XDkB34/9EcXbzuDkgh3pW4xfq/R6ZbEfPDfBp2w7E79Rq8sZHg66LthmoPesNE/L6Xa6fnQH3U7/XcX4WDQDTvDW9Ti3i/d8GplNViqEFQil8shoZM8HXNMGSSoO3GhiIYUx7CcklC0KUTwBDNFPPRXRqa/55hRPYeo3oNMeElI1lAZifTIRGzNM1Ho3dJZQlAMwrjIB0evi3Tw8tXK0St299tjrdWyWiTIYSK0eGLt9/eOCvVfH25W/wFFq5CgM8znXTF9cu2PjgvtD46PN6u/Ts0q1hpHCSRtfZNzl1dupKg5NY40nUFFIHcOOckZC/IsE1Lfpu3lxUKDB2iqE8FXbq35jcaCxYW9SDomcR+nZKnUBZeUt0Fy30MTiC8GlhxkhKMAcyivVIN1o4JA5WOlqV6U1fa1dENSzBDwQf0nqBfcs3aUYKlWAqpwrClpUf2PvtBE/WltbZceFA0YhV1MWDvJ+zxGLYmvoB1wER8S7iJ2CveGmbtDpJMSEqsSkqjBmJNwCjnARfADGSuqiZOoyFmM5iJHjF6CnQWCaM1T+F9C0HIbgiZSpItVaJU0Ugu3zCi5IvEbl43OYYs0B6SJJ0a03eFTTr+gMZkICbwEz8BtsE6V5d8tRZxhpW5J8Y2Oz2wx7/Rb/sdn5oA4nmFojMqRQ3iTNNNb4cdzxIW+wYE5IpzDrTBOiWm8eOZytt2vd0ORYcDP38kbK/yKpjnD35O+MMgS9RZdvp1dyjj+UQ2ct03wbBHoJngX1BDiFFxiOeFBBNWB8py4EkaYI8HZHOEImitl0saMilzBik0Qllp9vYYWD9d08WsKlQx2lDGRTpR7+wcvDo+OX756fbJb+ffvf55vBF23nUOGzXa272xuHHCckXeGqUdwDwwtbqg7o8sjoAcHGGdcWTU3DDPOyDVzgzP27mDjDLw33jyC3DDkbA25YUi6h20LmZpMF9+7Q+tnbAd4xxiq0Qw77zvh+RqCRfjdbxKrFdPAru9nF139j9rOBn5j1DxFcEXOumFw4pKS+gKyv44SSGoT86LJBTM4C8GnvhO9cZ1T/zvy3zsRghOdsrfbtv2B04HfuUiNbL86XOpVnVSA/mNq6yl0IIym0DDHT1ZNviW3O8Xldy4LW0uX/4/0883jtM1fW0o/BMso2drV/TUKxDYd9BOb/cd+z/QzvwwKCEEpTNJuGsfEsZTaF+Quwj0sL4lEoRBMPWnyWb3Ggd/rvB10W79Aov9BLWh/FR9dVr6yFG//Vz9lmicp5TQFs5rRvvj+WT863KtW1j/a2QG21e/J9Z3/AFBLAwQUAAIACAATjjdS9n6XNWsDAACaDAAAIQAAAHVuaXZlcnNhbC9mbGFzaF9za2luX3NldHRpbmdzLnhtbJVX207jMBB95yuq7jtdCrsFKVTqDQltF9DS7buTTFurjh3ZTtn+/Y5jJ3HahBQiJDxzjj2X47EI1J7y3gGkooI/9of98VWvF0SZlMD1CpKUEQ29kCh4jh/7T3+Xy/7AQgQT8h20pnyrjKWw9SgCw0xrwa8jwTXuc82FTAjrj7895T/BIEd2sQSGdSlnQyKojvkxvJ/OL6K4M+6mo/nsoY0QiSQl/LgUW3Edkmi/lSLjsQnt1nxttN0xBcko33dGxKjSzxqSWkyLm8VwMbyMkkpQCkxID/PJcPKzk8VICKzMfnR3fze5kFMd9XljTmgHqqjOaaPh6HZ010ZLyRbqRZ4t5jfz23Y8x93rXfk0LkvQ8E93Zo7iP4L80uYizdKvaCSVYmsKesIZma+TwwSJ8fohYf5gvk6CScgc1ClIxWiMbRAytlL8br42cFst3Z/+kAjM3ZaCvZkmnEwPo5CQwVjLDIJBsbI+tRMfr5nGywTjDWEKAb6pAr1hhm8kU8U2dVuF+wMflMceyBkqxFqwLIGZjdcD1u0Vfjab5nPFj6+0eQFKODijF2FlrJAvWNYzpGeskO+mW6+cHc/gpx7LKfQwJa6Zn1cfvcAJLot6FavCa05amluuvKOdocAkIoZxLqsVTcB0LRjkNhvS4CymgJMD3RKN79JvgwuPeTIqGJw4nNKadRVoqhk0yS0SmVQYDLrXLlvXuQaPpdiHQ030Eja6QNeNVVPMa+GXwyy7he52K8tm1z2NT8ljPyFyD3IlBFP9nuPh9cNt7KN8zjDDGp9SkM98IzxOHnsbiQsN6lKwsFfwUjjRmkS7BGNqS6GsqG1sc/8Cd2xTY3mWhCAXqAcKhSDrNovb0e2O4a9eU/iAuE5ocVqm3uF2nNBS757BCQCIjHZF++3CepKMacrgAMVM8Qx5wm2ZBQrV35SvUVddkp7lEj26CVQJpT6ZPHsDfo1RCf/gE0+35DUJVZ5XbZ4Uo70KpTbsixlppOqfbg1OSLWd0d9UQGxVrZok0+JdE6ndydXaJU8OMOE0yecPOnQpmSaP5TAhUleW3FkEfGavQjBvVrlZmWGDp41ipux42ETJPacjdoW3c7yRAP54zY1X3gPwC46hIDJ+KSG1F6HBbdmYI76Z+bTGOZ+kOhh4Jtucsg34N/5PMv4PUEsDBBQAAgAIABOON1Lxo/4HSgUAACQeAAAmAAAAdW5pdmVyc2FsL2h0bWxfcHVibGlzaGluZ19zZXR0aW5ncy54bWzdWd1S2zgUvucpNN7pZQlQoJRJ6KSJGTLN38amLbOzwyi2EmuRJVeSk6ZX+zT7YPskexSBSSAEuUvo0IsOtXK+T0fn6PzZ1fffUoYmRCoqeM3b3d7xEOGRiCkf17zz8PT1kYeUxjzGTHBS87jw0PuTrWqWDxlVSUC0BlGFgIar40zXvETr7LhSmU6n21Rl0vwqWK6BX21HIq1kkijCNZGVjOEZ/NGzjCjvmsGBAP6lgl/DTra2EKpapo6Ic0YQjUFzTs2hMDvTKfMqVmqIo6uxFDmPG4IJieR4WPN+a/jN3eabGxnL1KQp4cYk6gQWzbI+xnFMjRKYBfQ7QQmh4wS03d3b99CUxjqpeW929gwPyFfu88zZ7dmx4WkIMALX1xukROMYa2wf7Y6SjIgEbxB1omVOgHRpbUFSk2+6WLBL8YzjlEYh/IKMqWpeM7wc+Kf+wO82/MvzQduq6owIW2Hbd8IE7VbTv+z2Qj+4PAs77dKg0P8SlgCV1cyZvj/wA78b+oPLD61eSYS7UrcYv1NvtUtiPvsfglZYdqduvVMW0j/rdd0wjV6nX+9elFLt7KLvD9qt7sfLsNdrh63+LWp+7xdueLWyHCxVCCqRy8WQ0EmeDjmmDPLTnbhQREOGY1iOSShOKUTwCDNFPPRXRsa/55hRPYOo3oFEeEVIVlcZifTARGzNM1Ho3dJZQlAMwrjIBwfvinTw9mjp6BW7++2xVmpZLfJjPxFaPLP2uzsHhfrv9ter/4CiVcjPGeazthg/u/YHh4X2e4eH69VfpWYVa42jBJK2vsm5iys3UtScGkeaTqAikDuHHOWMBXmWCalv0/biYqHBAzTVkeBLt9Y8o6FgcWEvkg5J3MUpxE7/lHtoBAHFwHS9jHAUYA7llGowZ1QgVD5Umup5GT29lq5LihmCUgn1nqBOcM+8UYKlWoqgwpOmhkUnf3SFJupPa1y79KBowCjsYuLYSd7nMWpKPIXy7yLeJ9xF7AwuCjOXhUgnJSRWJSRRnTEn4RSC3kXwMxkqqomTqMhZjGYiR4xegZ0FgvDMU/hfQtBi34FGUqTzVYaVRmrulgklUxK/d9noArZIc0CaAGJE2x2+5vQ7GpKRkMBL8ATcButUWf7tUsQZVuqWFN/o+MpW71a36X95ZQ6I4wmGTqgcOcQzSTO9EX48Q1zoGxyYI8I53ArjlJjG899czrb9424oUgr4+Ym8scSvaJoz/JT0hUEWqDfo8s3sUsbxj2rgvG2CJ/NAN8E7p4YQp+ASywk/RFA4KM+JK2GEORKczRCOoJtSJm1MqMgVrNgEYanVj2to8XBN509jGNJgRxkT6US5s7v3Zv/g8O3Ru+Ptyr9///N6Lei6z+wzbLazjWZj7UTjjLwzPT2Ce2BKcUPdmVUeAT04sTjjyqq5ZnpxRq4YFJyxdycZZ+C9eeYR5JqpZmPINVPRPeypkKnJdPG9O7R6qHaAt4yh6o2w9akVXqwgmIff/SaxWjEd6+oGdt7G3+lfhz+vgQ38+qBxhuBSnLfD4NglCXUF5HsdJZDGRuZdkgumdx6CF30neuMsp4534H9yIgS3OeVrt227PacDf3SRGtgOtb/QnTqpAB3H2FZQ6DkYTaFFjp+tfvyfbO4UiU9cCDaWIF9Gwlk5MdO1GcfmqA0lHIJllGzssr7gIvDzfPILW3rl7VerCi4KSEoN6Jkq76/8ficgBKUwHLtpHBPHWmlfcrsId7C8IhKFQjD1rLlm+QoHfqf1oddubvQuU7fL/CISyNOazz4VX02WPpMUr++Xv0Vuwfryl92Trf8AUEsDBBQAAgAIABOON1IH4jiPrQEAAGcGAAAfAAAAdW5pdmVyc2FsL2h0bWxfc2tpbl9zZXR0aW5ncy5qc42UXW+CMBSG7/0Vht0uZqIbujsVlyzxYsm8W3ZR4IjE0tO01emM/30Uv0opTnpDDw/v+YC++1a7uLzYa7+29+V9uf+o7ssY6JgSa3isxmlDPNdxT9IsgXmWA80YeBayOb96CR+uhEvYY6VotPvUstLQ81A/WRAqTZw7JIQjJh2xjSP244htXYl/K52dujp2ZIw5WiuFrBMjU8BUh6HIScl4D2/lZTZowbgB8Q+6IDFURJ/9wThsJK+K/XEQToYmF2POCdvNMMVOROJVKnDNklP+nl4mvdxxEMUHXzWlpZlU7wpyO/G0O/WnfjPJBUgJp7zDcOSPXpwwJRFQs6GgP+iPbqAV4fpALXqTyUyd6cAPekHfpDlJoTalyTTshr0qxgqt2jRryY+cgq1qaoZTsgNxjxTyNb/jA3KBqZ5IHQ30cqIUSZKx9MiFQ72cnC5Wyzb9G6VjdCIUyeWveNLLZGrDqBwztI7Z0nFq8yZzucMZlPNwSyvrzOULjZ5mg+gA+S2XqtSibKPR+6+iayJWIOaItPDOtkeUIvEyL+ykKP7btAXqqim+tyOrqNbhD1BLAwQUAAIACAATjjdSlBOzImkAAABuAAAAHAAAAHVuaXZlcnNhbC9sb2NhbF9zZXR0aW5ncy54bWwNzDEOgzAMQNGdU1jeKe3WgcDGVpbSA1jERZEcG5GA4PZk+8PTb/szChy8pWDq8PV4IrDO5oMuDn/TUL8RUib1JKbsUA2h76pWbCb5cs4FJliFLt4mjiUyjxSLHHYRqOFTXv/AHpuuugFQSwMEFAACAAgAFI43Uj7CvCG6PAAAemIAABcAAAB1bml2ZXJzYWwvdW5pdmVyc2FsLnBuZ+28DVzS594/7k67a+ec0nW23WU+sI5trdW00DQF4Ww2qdXROSu3fKBGaqZIiqKIwFo7ugeVHlQyReZYmZo6UyFFoOamJQqSGSoIlQEaIgkI8fyDnmDnd/9f9//+/39P9/1br1cv+X65vp/n6/N5X5/r4vvNxzGwVX9a9ycPD49Vu3ft/MTD419AHh7Ljr2y3HHng11UiOPPS+hPYB94tPF85xwXL6e///f3PTw6SH+2HP4Xx/Ufj+/6DO3h8a9vOf+/tPuTDY88PD732r3z/X2FKappO2l+Ei80WtVZn91f4RNA6Nh2f43ozQ0h66qPpiZuOHgk8ZRla/UHf8nwrTy1tKNlw5T3S3/cmrK1sGfn6aoy8v5X2FnXDqNbLy/7RT98sGya2Z5JvVnDr29+WEDlz7W1FYF/bMwuwKvZ8TP6TMj4knTaw/kvyQOx0fn3+OoyivPvtQ+3Yv7g/LDm+sQfnwx4+fmABTDGdncFdDSSvr23LGaFc7DsXRKF9tJuA5lz0ugcdHXvAA9W/eLiQgc6xHc3aZvzKpDUEZ/g7fxEHuROAD6zecqXOS7uAr1Bzy/uFvdZ9aIwFGvpzkgtio3VqlDExFtVZOKaB9I/Ggv6k9c6hi6i7Cr1Kv6YyiHlXfADOw2vAEm9Pf3PtDEtzHuBoIoO7ek3Bng9Dto7vCrklXmXLaAfHsaRKPYFKd4qj7U9iC1RUOJxEN5WDM/hk2vYteU+Z24n5AchFFIrE4rWMuy8WE8+dy6cmCdpSrEoiTNyBtFcUKKYvgCuEMvpTAj7QDaifdC7wBskElarDUGW+1KOsQpu7b4na1vvYMzrx9wu5OOkBT+pUt+KlETzF+/or+w3ADFpR8zXqFY0n3R8PpavCI9UGBql9EjYL0ijvCKGs0exFUMffFRKfFzKtw8b8OOGBbHTLOAsWLlqVsBgXf5xUDQbLplKoT+UDPAEAorqEo8wbymXPh5UJ0Fgb+ob031HVn/TkxLNJOwcxhK1KNsvoKA1djLcOKRVNiYxpmOyw8g353qKQfhEdo9ozCTai12p6isWU4Ve31hnhmWawtwaccqSTLUtGEPni2ayqAATQWaeilG3E+dxAjv+YjFfNBppwu01ghlnOWcxUJU6Iw/QszeGuzSFlIY+U35HCGZXr8V/eqKm4V3Ya/pGoiXIXqWg7YdWpPYNnarOJUD4c950DTYGhfjU5xHw2yVYhZyfFNp/kIcyjLWNtRVkbRBVUFQQoFjWiwVbZxZQYaRtZGRUGpEYzsKv6ikvXQcKDqHHaUcNm6VmfY4ZTIYusSYIapPZ3xop7wLXOwTDnbnXOQ1bYE7DYlBkPoKHlOlEy50On6hYVzrguZssbVAQx1nlFBU/9CcZvyzJ+7Kp4XKQolGfU9JusyQFRSX4PJyaQ76SSTUwHFLxQLcxP3EnqkWqWPMj+OPv+KU/V5LM2tzJUE85RFsIfCzHtCxLh4vz54cNm4h0kmhmh846ZAghZzYyKvBBmkU9Tsi2FYNNuOHjU8R6DWtoyTQ2pZKzGYw4x1T7QvuT33aN3XxLn/dctAqKN39q0Bh88gAUk7aFG4czglP/lhmQ6nNXk9OSfBH67RWKxAvXVN5gvArQe46XdN9pMPORS/CoFk4xkep9ULtdP3PowlXlRM1pICnAME30ypU0qBPazmo150TcG6RnQlHDehf0mk1kvjTTfu4THleaP8Ar9ivwjnzJOYdEcTOjE+vnNCCdpb1X2BGcem3oVNXiFqpiBkPgKUmj86Udgl3VylTw8JwV3zVm5uoV3fdUn4peCiRlgi6nvjx8qGb1cdzLRwKZkVc6oZzkRnsRKn6YXRZpmIRKENL2A221HGoxa5C9xlhoZinVOJ3hHBdFwozIGNKxOKN/us6XUvDObwLLM9LesoCfH95VvUIy0F12UGWxTC7/uQzu3TG1NXTdTdPq9/o/BUERST7x8dFXQy8uCcMP+CPsWJ+NIkF5zwjhCBeryjxGYiXTOXzMwSGEmPD3xm8jCenpdhZEZz0m69Jvl4XG4IOm3plqEy5fKIY4PMa9BZOWitOIINWMDXdujE5MaPzD06m5avfUAUfySCe+fqikWfXTHR5/0JsN/EUG9L73CU8JzZYVWddWK7vXb4lKgaC6uU5h2joj3zNIs4NInRxKsZi3x3r6jBWvJ98UTgz8IvpXR1phwAsGBm3qwzrrFOHvVvUcWM+6IZTY/LXp2UwK1CGO4ftkSLcWTbHp9PzdRKlVhvJxWEhxOCRr1yfwcVYZZar9KneiCbrKGVdb14VuaGofmjDe+BNCkeQYV1cq+Gn9bvx+R7I+sBakeKJIWcmq3Q9bgBjIlZ8nwte4iFU58qlMfQjyxAFHJ079yH4XoQjgSq8X/5bQs6y/w4t2OOqMqbmMQtpCXKF1RNBx/+j+kg1L+93yvBszi9/wiidJeJUzCe/3ByFC3szAswTGCD+nDIinClEGYhxXX3z2nLaz9px8+kjq/MuOK/9fnonmrFWP3nzO0cH+ixXbnqnvLGfgr58KfKFDayDaDW/tPrNh95mS/eVP5HEUM2d9ShyI2b25GfikDI6VUc4c2PeUx0Vv0Futl57S2RuM+ehgXFXHa47P59Lm93UnwPEq+WtUy+2RUojldK2hz4DncwfbObYL92T5lGeiZAzETF9sjKVK+nS3FNkS+wkvdvDxiqFXI3rZbe1PZd86MtEUFYnTzxsLjT//OcizdCQqda3fdH1bi+t7JKpvsbs2lijv3Ei6D77NDSISCpm9bc/sEoJo/AT0rZYGMD8+fu1ypVQa3uuVnLD/iQUPne/Q9uI0D25qaTtgNNne8Ii8PGJv/YsnFUtVtB2cR0NrpEvZD3Hkl/LzpL/5VmdSwnuNv2yEbvfdaAjkqNG6tXmRL5TjcQPVZfVhKw9iX1c0aEB/g5F2C1026hsGhkiEcXWlQ1bG4FnpvRrBdk5AyLIs+6f5NW4kNgXc3xOEXzDuuQGbmYm6XTJiqR9VYbEKw8ofvN/X/sW8skHUvpvEeGEN41Xu1+doO4J9swd/Mb9jwM2/c2tljapDot811vfA9o81KcWEaTF9tS7nwAsvAtKxnxVKFi3rK+4P4+Vs7VrTYHBvVgkXU+PLCu8dRnKtaS+PCFqwYdigb6Bql/ozm2A5aQ9wlxzcQvxxYw1RqC9vA2p6Hpaf0UwAr5lY3yviX2gLtgMlqTd8yotbuDtqXloMnTlcMiFAPuhgcB9cGhakHpAZvoQkuZwC5l49t3h8/PSpxqG/ncs5rpvwrBoE97b2WcCwC/7MYTxZnWlmfT/eHs9oeRGA9QnekmxzNMThp63LMn3eVt9qGJRwLNaGlBLi5WKVVf3meLGLwz2uoCL850cOnbNQoV1CLjP4WMXCxmWKJi44z7r60vn2F3QhSeFntgZd8F+FauE+PifI+fUqWXA8j6oyEOQQr2R5A/d0q6gdVuASBLI3/IyGvYIjhkvevFRe0RKhS/uoRx1Pxs5qgBZbpmC65cVk8hrDs49ELkuxg4ITyAEHYKQAOJq5d0AiSPXv9c0QEd/rxblEtjFJDUH9nxO8Zh/SdnjlHx1WSY1gaWnZT+H3gwNmwvu6WFDTPrQrdswo2USPonbVSKUUj51dLA+UDqm1wzP8j2u5EgOIIVWs/omc4opHuydr2NyW+urw1cIY9Yb6QWDR5blAUrC00/eN86tDYCfaTNs9FFtfh3/kkujwefxNTBs1ABD8h4psu++Q+k9+kfpI6SJ45kg2qp38M2kh6rd2+SAnhE5592RKyjF8DCzH/13Y5xXsEt9vInotKTJDJZ38c/pxlmrPPXPYx7fcfHV46M2wdeLo1K+4p7/zWkqLCvaLuKVZX7FrBJ/2DiQkBLdRj3czacJAt2D2zlDcN1YmGToAvFXBppcWC7VRUejoUYEsn+EK4P4q2koYLbHiQXEZLKfC4aa94ffReUbzO0E5gMi31b+wUW4ygBrJ2PaHo+rh4ks5i6PcCdZrZrbL1qWqUW6fNkZJ40IHNNlztPZtQWOAZEJ+KVtB4z5ccB/oC5ezCrCKxwLhOf/7MhNNWlW0W6pGN7nsVKzQA9VvyN7hOYbQIDAyfHI2YUXhRr3VTUtpQ9i7vT++FKh+F2pap03bS+M6hIu76GVceEQ++MKpxY+B1/yKaD/swSbo8zxRA3mzlAnA/VfG9rjCux6GjfpB8ErBbpivf9Eanbk4+GIUTFD0G24KQUOAZ9BcOdoTX56RZ3zDb10SOk81q3GPzuIhdbvvqhwjnuywAd3TKuHlwWEHHHTMblM01sg6LVofKKMMw8jELTJDhTwTpAOBxvDlFFoB2xAzn+kqNIr46OuqV4VFZah9lVJSTQNGt5TFbO9A50kNRlBUe9OLlIdN8Vu3Qst8G0aGMjS8h9j4CwhYTjaznXxa0VG+YO8oRgESXXL2Rehw72nNYMfoUo0cgq0xzb51v3FotGZ1bh4TVzC76syC8tKtTDeh4SRZ+beawmwzcAnpHa7VLJqLsbaGgs+JZZy/3t3mqob89r6VxSFDlH6fN1LXXmbvZQWhlldKZeG9qvHUJL/Ii4LU7XBXQuRUsOLiUoCQXt5QLtX7HbUGuFQZsB+9TxYFeL+mId880feaudcVq9jQdfJPCGHyWc3mIe5tL79V2NrcaXTRnHX26D5HpLa5rFEv2zWk2ko+wImLq2APx50rJaBmm3J16f7mKN8TRZfB9YKZpZh5pZuhPxvoieKsQasLvFBB8dC8kLkmzQ4tDqxWJo87kmjB51BGGL73R5csRszsWw9wLF3EskPZyjZUaGXY3qJLYT7N1WQ7iV2C9j8KcI8L7qth62ZvJcPfric3pT9mKrm3Y1mTo3p98I/yrwW+xpqx4J8gv+wRa88x4HvWJR8wuxmUGaX+IiXyByCZf/ocTdT79/A/6Ca4ihaGNHpUnF1yQ6wfKsgEsHZCpSJBanesm49BOo1StDI/HJgnT33YKMl6h0ENCFUXmUsPbvuyouLIyA5Q72W9a8bVF3ivYwQkZ+rMb6ONNQ4xrw5/gT16KItBnP16rAoJGxXZ2CNR0n4xb1Yz1egytS31rk95vrd9KlXTdj84KJ6fj9LyHnh7o7vSS35OUqyP5iOxK7FbsHuN6+gBs7Nvzd8EdbS3utgSvdfCENNZ4aZgWMbCInBRHO2fvnywrNN7rYGANUum9Tc+nm51lfYdvUruLUbqF8Nraw7n5kFxZPIpA+xk2svTyswapK6wG+6yQE5lw/GQiWl6PCpU96rsxlBfZR90XZ5uIuG2/U8erW65pkIDXHzI/Rn9sqwjzCdCOLXnvgNUgG1vBH3DvxbRi1IluHIJeFo/yxOxJ0cRl4m7LcnSNzf1z4X73StqcmW3wf3L2YIvhJKs2YOwvr4NtlDUqcqxvm0Cq8upALjqxkAlqbygNBN16nbuToV1/7+LJyu7fnhhhU0ZH75QM/7Wty6U9+MbLlj5HwWs/1MY2DLa2aapkUaodrLWQLx7MkyNVZvrDQISvrhwcs+8jAwlap2Yls9sz7XDC2Xf8aE8KsD0CCYxMm9Iucp24lwymehAp8zATrylkQcd90EVq4zQZUZJFj+TMSmk2nVzYwpDWITdibS1g3fgtlsusaBbAtKjW8syvBs+GeCrrmJuRuomatRYoj2IpespKOHfHuDrjZ3p/HpiPacRc1DapI2tMnOvnRc5FpXZsUru9zXEtmiFrCPygcEEcSPrWw9Mkr3DFhhbfZvIgpYqvlkrerM65z1A+hYushEzhSnMFN68NAVv5OxlSkN/0RtqRVwFdr5n7zHYSvp1ejK9ynyUPMfNJ606jk3qWdATDorUsS2RknghH0/yR20WqlcMiAc6BnHzFvEBnpojtGZsQmT647IDGg1C/pz3B+Yxk6ZbZrHpGamv+Fkjk9wASWnUTEPAo4PerVOrCZuiPoWoBy+vzAlnJb8N+1YO7FFhDgaOAd47zw++KHvnWh0Vaibz0vdlKi4k0YmXjeAlQ+3p94R7eqy2bfQxTTqodTybiCvaTGpxrMeR1k/JWhFiRJYLNV6dFnYo0y+PyEjlxB6KDXd2sCjLNzKf4J/pH2sGA0i28BuqB4v6RlmOvzlFpmm01QylatZGK5I/cBM0QIgZnqq+1wwYuIXxFVXke29nwAyyCOsuOismsHbM0y/1/GKggsFHJ4ri3jt5yFxEPwmvuDy/op+dpBj9giyaSAmCw5dzi+va15Na7AfNZki+FdxmU66rUicHCiF8WfC/ynF1JJGCEQklbXe4sRHMti0yNPlZduNROGpoiU6+qdgEhzOTIAsoKOO0GUWFH3whHxqchuR+WpXTDG1dlWJNpSsUdPMY/eR9fUSGuRB4SkYHrk2bmG8/y80GJBCtqhvnSCKPHqR5wkQnNY2zg1Q3hgnDXHy3sq6XwMvsV1wSfHpeKccwDJNsQCMvFnl8ZK50uTyKxGr3y59iM3pishnQL0MZAmkMj4vIchdEWwpDZpMqxHeie2xdxRLSftG9dxXpuoex3Ilxaug6pinnPaJ8lgNm+45fjfwDkDwNabOZNgn5P90Z6CZYlCIIna1C0nNxKpt2rUiW+3oaU1pX8NA0uABa9jlPBFlIYtirPDYxxhYUt42tYB4iaCNUN8GQqS/iV9GUZTbsDcQ8lONW+rwGu1amlEZfq6Tp6P2f2YHzXX5t2SBMtjqMUXPvcvlZ6+lzPSM2Qm4iMms+VllKX0lSvXV3MHpahVByl3J9rBlYMXYLcnT49GnV4o+Yooh8q7jAnt89tZpC49TW1bc3Qd9jjLH18YpG8MWVFKxYxJHe0Zuxl5Iull9UYcxahh3cRTts5iZ94mai1LV7RPd+qhIgQSkyLeFlkWeCKGezTGPN6ImB3uh+6fKqfxivErH5C50cqviOfhtqsEd8YEAsSDXTSa1BpMOgCHmOgYw6mbZAIw7P3V5CU4qTrcbBEl6l0hCQbxv+WLxgvm30DhMZjf6yPsL3SCSHmoHrEadlt6waMxbrCoT2ZMWVUraU/PGLhGo57N0HvJP6/UMlrK2O+v6WZfttYv+mc1wDVYqZH87wXsotgp67IIYRqT1ZRGi49fbEZAx3yRFj3SLJnWyO383zomMkxqpvVJYkSKNCeRRgUAB6CbZhmZm2WWRFKTl0fUG1aAiJssd4UqTL7xLKhl+tGRyHoGS9InV6oIhdXWmekBTY/EV4EhveY9FHkPe5KlmBNwe40E1XpG8A5UmSh9ZWQ4O/lIWaF1vH/cdm+0T0yD/lX9QvGfqTS1grC6yrSeHQAKket72XMLS1J7JIH9otAums4fm2ZKX9swn/ucljxIIMXMrAnSgh8yu35cWdAV5V6nGuNWvw10hu3HfW1U2tZRSGn3ewBUmi993OPTL7FmC8xu0Beu78sOCr8PPBJ2dSYPn+zayXwYaxIW4fusuB+0qHRrE3YSC6Jr/Nl8pvcMGCn8pTJH0JqtQ7hu3+dHNmcv/q8xFJ/8lr57/PYMofocBJzGwFMpacZ/QrsiW4GAQ//dh5eL4y5OwTMjt8/h9u4yooNDq5SlfoEzmYKOIecBFhIHW+KGRQ4jP5VNswH92iPxNEFVh7vRbFDvcN27BJJl39XKTk0JMMKQG34/iuT4Y4Ac+072JmL5fabQYU2zyt9iz13C38zEY5RQwT/+OZgsEevBP/mz9ihCN3VQwpG6tsZWRLirUjtSiiWXSmrc/CfNMec4Pjs/DzU88wuWmPTgIsd+UgqZF3/NGpvGmZdJWxYOczZ2HII9cEdWcqqoiwfc8sWTC5MnrG1X78zxNg/yUYMFRzY41hTnAZ5oR9tWtSChcPUW3D6VT4QnkYO7TPLxnmGt1YtDQurCedcwLVIfxsPwALKYbg9FmFol6xS1DPqtMaK+Dx3eO/XK4W3VzdEM1XuhYUxxJTCDYnxN1xkFcdEIn+cXaWkP+ZS7Ol1K/FyqM8hOwdvsCqzHWpeYxlM5FL+h80r6wnJ7s6yUN7hJtheXLZrKjgcGw4Ps8Yhd1tlrmal0sOCJy4iqKijKONAlVXLkHmJw7uqsiGkZiuDnE8Krpyva4Ndkh+YbExGxrQXJDB6XPl3XyDhksFeJ5qXVnVWPEAvL9k2NlM7hehZBZB/lKhqw8iTIweFjyaGFpNwfnnYB+mqmLrwd4psaRO15KQ5QeaAkYpJJw9wf1zHWFbh9ZG9Nb7p7uqdQQof5+iuWA3/4uIXs6d+T3yfIhr/aTcom6GrPMZexiwheQXZ7q1h+qTAiO5euFYih+uVMeCs9nvBaUDplFDM+uSf/t9eclAHpwTpnWuCB7ZxupR3/5Y6uplpMCxQq3gxjmNRi/I1wdyXsvLs99kXoFHu+QzRejNEQmcr1j58+XfLmQeH59ya3gvOQ1VUZaRZ9xfvgCVLZYHtg/ud7UQ2WWUXpLb8NT523hX8LYHIRoXaC5Z8ZR+UAMAd/IHMFuQr7vqCgVhwvIRh5ALmUfBpdf3Z7rZf/Lokb3Uxw8aS8hS5hMfmWP59ZFOG7W42QCvQwAAnuVq+7UV6tSsYWvZgj0KYLvxSFNU7Gbq+T+3F+fsCL1ITjGJH0Xg8udXnTkgZSy4GzMSb8rbEUrXLP+AphyppkV7+Y3XHJhuX+C4+Zv16Ofv+q9vk6UubE7h1Uv/6PBqpdnX4RX3oJC9MySYnZjCPQLrL+6cWxJyQvp+ExS9XPUN31Wk1r4HxfoLMu+9Xqz1n2yG1VS0tQwmusy7ANwp9xuFLTuy+WS6ZPRonjVednQkPkrhf7KZ57ZfsrJ8UBJyqUqgoQdtdy4fBVL+pOFhS/sqVJT7pKjMyQ3ZWTF0+nujtTaIYzHa4djPLE0BH5pzKYIZwYyrQ9hcFbAFdvJBM/BchX9poMuBTey+vfiQvQvJFR5+05zARrcdGaNffaNk32ybrOCkRG8gPMxJeBEF+ZcskBHBIaxQU/Ih1mAQ4Oc0Ls9HHBi46bBBSIqEXlYXfjAvz+yeeLLjo/m+c1hRwUE+d1y7fGcsFeInqQ90eaMJIft62HcSKzqNTvSJtNbzlK7QP7Zv4KYj++XsOCTpXnnRmRH7zWMyV+9hnKGhTCRKTlsjXOJ8hOtbHbddzSNMuhKY7CiPaYvhTeZWKs5ujC0h7XGzKXaaZXqY2b9as8+Iry9dl2zbh200CGbGZlw9nxQUtvN7waMd7waF82VUCD6irxXZk1RyOwmVh6NpgCYBcs5ta6a9U+RYBXyDXX5D5FlXOqSWDZ+u7WEJrDpvcJBbHwo/nTY7vLqmM0BBF7H/+Im/dNZUlOQW6g+dEee7NjHcBCR7Jxe0a0p2NkpezVhCjJrcZmtlwGYSqxK87IikBp83zeIijLODEEix7yaSlu3/3R23idyImPmcx/UI75U0x6yq91o81+XWeooY8nm5fPmvulOwuPp1YKi1hu/Z3qh1hVMKwRsIi/o8opT8XbpjPoDAVhtv8DNXlFsq/MKxgVH3m96/w50EuBG+AtJrltC4bx6vSTHef5TzbOJGSF0qyPSOanBSza4nl1NnBGeC+h7df7T4tppnc0su5MQKsW95ydx4AtwnRdHA/RuoqG9T1OxsRATfRSi1mhYKO3l4KI5CU9btGYye2hhbv7KdpnXLpGkk7FawXoODFUDctgRlVbQIkrWNJ8jnvef4xub2Tf588gh/qSA/G6Rngviq5Afb21zUUsKL0CF/kR/lC2T87thiTXx/ewBlBnRTOe22F/jQWbF9V4ztCcJnF1LQKqdXLRGfVKQ4irjbXlvf5QprG7cvpDiPgl4YjWsmyQpIKWg3O0boBnYCrBODpWSoITfk4axyd/i3+Xl+FBcS0Ob2/kLGw29xNe2u/iM2PHlqz0RiypBthyslk8cusL5iyS7Mu+c772QNl8XabJ657NIw2plj7q09Vw/GAvt4iGO6/AvO6ViIjXTb6QGanmymLhub1ZBay87T2t8LmgYkp3i5+uZ9ZcDlFb2VBVuIDqhSAodrcCB+5/9h6C35oHOju5YMt1m09c4pXnbHlf/4LY5YEvcpWGqc5MneuBOSPd0q90EVIwuN6IxfZzKl3wmwjgVfjbKrA53nPe3e2364gr3yayMYoTBDH13vhHy0jYTKM+0t8AYFH0/b4E9pNLs1mBNoJ9STnen8WJwT2BHrocHFcn4ZrieGKXZOIhBsO30sUaXZBPubfiYjUMTjIh/QTUrZFW+4KNVkLp67wF9FugjWF2pyNiu621uDFEvS7/TbFRiR8Ar+8hMYSaKIzEqOXoDPsLttVnT7PT4Y3lpegM3ARTPrqnPaWV9ZnDvwoCj48hu2VwaTwhSM60Hdym4yQUHPLQoUen3Zw6kUZQmRsPMXk4KEKEW30g8HVnWJY7KZgLcTReoPIXzkg11CDFyVI7OA5cWShc7pNB4KnsiMsWUxWra7pon2GOjRhZX5Vu4vwXeQ8Dv1DUEBh8xgmTb0oDw09/UjRMLmmUN2UJg2B7pXbsu16rHH+jMg/pHyeNJG4Ug+sEtPnvMppxh7zYNTJVN6rE+wSGH0l1lss/ziujGTmqp32ztLQN5VcguFXsW0gNfQB0GscXhgAKLkZ8ukF1FlMykv1N2RYgKFEFRjt0hScUZlQZAa8RJ4ukiP0Rr1ESJuFsowatWRPnTf9ho/ukNc3RBIFtXfWd7HtuWG/wkIO0onYxVdGKJI2a0VIUkL7clpunOxkfV6LJGCFIlGFD0jCPJNpJ48SZAcIyFxvXr3fXHaveOJJb2h6+jAz+nSZGyz72TN9WDGtqIaA11gXULcm91GLQL3LDR15OCYxmJQUnZQp18YekNmSq4UgkISg5p+o7KDmuho8bBCJE2fZERGRh3x8UHjRNKbk2G9nDq6H8gsPYF9uCgWTtSsDutPs+/Q5PiLOk4kaH/jIUn5unJSE+uzWF6s8WpyIFVxlIdJWX4tVC/j2yz6dOZ0cR+LU3eHVOUI1RSffyVF1pvXgeJ9wkQzN2bAIT8f47jl6qrVQcsOPSQlDceRVbrb8I2yK6o+5soTKpOoYAdUV+j/g35H35/N1t8Xmv/nMJhODS7UjoSVzpRsuGAB/TDkai7oRSivFZ67P3LrKQhH7pqldttIAcc8fW90/VwEl/OaRl3CfHoydyxr+bXw/90fF3q9/92zus+7IYRHJwHiYrdTuuvtFZee2WjhiveO8/G3OjTqr906TUfFL85y/c/3qwoyyBPC7bdcB7fUOptX8SO5Y7m0mEzG3fvHGirV8ODm2XtzzoquoBoYnUhcjQrZTVcoilRdGJ9WTAozy5ZFVolSYnsHnnfBHPNXWjiTqS474YQeVC+ysZNSrRWlokAYudaGAdbRx1LwS90KcgaDSO4IZhjmJzsLAnFZ81kGkZSRN/JcN8N2DP19jbNeMmNQyz7noRpTt87DflXNiQI2imbPac1j8TGA6TsNWtHMzdEaqBN/stGTCEQ6s+xHwHNkPT04YXRAxYLo67ZXeJWOB7E9STGg0g7tBTLEwMOqtvmALogSXIOxx17PUnSvXvQd4FlqaBHaHOa0g6K0wXymzXUOwbigNXcEwyh0cqfC4vh6gdkdWbTfzQJrQWZyB4PcDAC1l58XnbhCIcAR6RA+6FeFtu87S0dH53T9b0SsAf5r2uti9vtx5ulz4RxKNfdBF+H2POlKsXUpiIUuOhiOuaiXf6TK3Ir5qPE5IlvInB/+22TJ9bIS77dFX58zvaR1AF2cQpcU2N2w7WQ6kTkX6pCsZfrAsaDtKAXAB2SO6+RkEYuIIqxF1Xur+wV7R/4GetJpwYnGvvJSvJXZwAAWVhAAaT5+wSHZfJEkumVaodcKJmqmat9YIiMNTCQueW7dCzHQ83ux4UXRPx+AAJIDZQWFerJfcvQt7AvyholNcxG/Z8//Twxa14I4xhGUxMJTW3gjCRzTeG0Q0cg9E/gjuFEr5qGLdWL1c0ccKKPEOiA3gUnUwYh5WpYaH3vrH5WKvHoRtoJUb8Y/b11/64jcL8pL/rKbHFc/Q1MQXIi7ct/IE13q3nLIduzJ8LtbHDruD37CIf3mxKam80+76XscEo8/VeQzIOYj4TjAvgiQWobaLUMjJOsEiTUWa/klVmwxtdtNjzS0FyMruI/ivYk/Do6GsRfLa6F2hd0yQjUGE9Mm4NYWYn4hC/mMLUU0YfyO8/g79To4QbORqDGePkrjtm2BMa3fEReDShS7SR1gEjBNjq1SfGbvG3rlPA0kQrdxJO88sfrxal7GvOWhw2DFWTdvPGZyzEx1nxiTNzkum2UI5m4hWq2lX0Uh0qAl8p4dvXu5T9W+gF4HCh548PWQALsJRpUBW1VG793oopLzSXTWSha+bttGhSEoFsWoidu+LDOGS/XG5xrFB5gsjN/cNj3ZdgteBLlvgOVlZ9qv37stoDzXZMyBj4Anhxu2vR11NPpG2VkRjZ+bUlJXRxbdkBHk6QS5EesNDJY8SO1tSm5PDiXKLaFfyvlJUIUsNDcFgjK8FTmgqQvXA147yOipe2Z+RQiGThakHZkvHa58/wrgkCYH9w2uYnZYgdww8mnN9YtW3khZlbEPGhHMoObk5f2StpxH2Dtyut5YjAuf25Zfuzp4Wp7rJiDwU3pHhx1PUb0yvPKUd5AW6/Nu8Ck96u1K7gMT0jJP0mTJQumN3UDdA4sem60ODTidx5NhR6FB0TJsJde3KLvrmYsjGB2d4xV9w1vPanKWD1YKOgFZ9GUxuHBLgza+hKoHRTBkGutqag8nfoaUtyCjzlg6p72MeGxF1/u6UTTtadzzbvVUUDbR9kTzEbAD8r6VIdYM6+kamjY+G4c7OHRjzOvCJo5C2yB5I2WqMzRNHn7LvuILPR/P29Mj1kNf1T3b/MkLRKQPVNuODpVVhZ8PBih0mMp0ECeZXh6i6is705OF62wohkS8Gyy8+WpvZCRZ6m+sFvkkHyjKkmHPLLLLzw9GhBauc5GqCFGWVpedtu7JCP6b3JFlFd3bglMrb2YYgxsVQOTKkSUTl557kMlKCgpa9EuGMM5y/UBDfy/K6g5bOtZNXAieZygORYS4Uxy6WhPwjpffh5M8Jcnj796I3CJoheSimNdhPtvWCi41XQ8GkOoTXF7aNHcv86SioeH57taR/x8ztjntmaW/7dC2wK0PtSK/8g1n/Auw2YpwSNGC4Xlm2jzAQxG0tWFw41BCPcD61tyVITSIvyhAc56vFBK3YT765D916k7cjrEtOhLYCAq/xEARrFTCnDwBbl4RxtFxOX+dW12tQNUPYiEKbGQRm9TsSrf8erxWvob9iBsWZP/ZvmHuyyFtBF8t0BKed3Lpn88XW6l47I7KXUUWmTGySIJyy9YVDysDGWAOjG9GunIzOuTUrt66aNc9h2afdLvRxFARCqIdWvzJGsmsOpksnMVynrcBmOoObaLUVB3YlQDH5z82tHEzdX1SV4+xO2GAp8z4/dbvt/7r3BICMbb7a2yKWjhOBfDki/RehBmqZ6y0BVwBrhdgN/tEqhmuXKAaTx7kBdmG7Llas/2eD8P/VbvBPlOAsrVDi/VtuUW2Pu7Vc2YAhXBJDGPybTNx2yKsn4oGx6QD+j4mYaSzvN4gcmUZ/UNHEi/ptZsTicXajXYpNIzhp/JcVVwQObQtSjmri1papmiigRF5pg46qdF+kKF4IohHxBNBBnhEDcemVRAPRDOjyCOrqcjC4UHvv3JMIlRf8KvyvuL6qSWiWhmLslHVeLURKY9Q0Q/SlA/4oRi5xVZkt8BtLQWBVBKNIvSPzczbOTe72GU+xiDzRRnGTnuKpUVqaS3IJuoip1rc0kfa/O2UEQuPpzpacDmKrIrlD6q0K894v4R+OQMSawSTuYM9SURQqyip0b4DkVYytPJqOB6EScsb+WIyOzOPY1V1m0Sz0JierLazJHRtD6m4XvPpQu6PSuS6fzI0voLivV6b/pD0RRbjNEkUR9vUj2gbg6Bkmp55vS6vVqkDpGcNn66xpgYQ5e/wVNYurSma1MhJsucMpYqEdTnaUSwuzC1jllGmWtCgK2hcDebHtApCVtB6fmrupC0X39g2RhSnQCRttT8kt7HArHZOFlOs12F8RKT4wFqlg64oRpVq/e+JAUCJ4ZH9iJJrxXXcikBhwWyEddA7gsExBE/JomHfZPtE1j8hYs8faCa3ov45lOodmOCHYe4NM7eLTvajsFl7o6+Fvizn6xfUGWaN+k6H8oEeXWTP8UcHjrVRtT/g67VTp6t7WII4Ms0RUtFdAXsdpOVv6cL/0k0RxsAFbqk8GHOsPW2A57t6kkSkCdq7WfOzOlWqJqfk+gE7c7s2J0bkX4WdjQhnJdPtO2SGr+hcFEk3nCrCX1BZu+mkjQCGFphGVyq0SW8zaknB3+sZUjhK/duygtsejHmYs/23VtmMUCyF/H7r91v/N91awM3flulvAuyAUqK6ty/6N4hM60R4/Sd23poJ+rfB3Zl/C9w5sOGYgHLrX6oV+fVSmsL6/DwZ8teJGttMmO2ufJz42Kf/uoPsZr4C3A7jG+Ke82x2gNn8hP8BSLjL7AuyC6AmWO+jaIdivBe3/UGcpVbU3Ae4pfGEUrdvnEVtaKLJ1YJsYgExze1uSamM8vA3hmw0/f7o/8JHH54f5KXz66f7FgeEJYry5iTbzbMb+8f4LDd6zY7Ka0kpmkOHObfFtZDFm7HTYLwpr3CSXUZURWxibOsV4+84z7/GWWWxyYZINV76SId2l2EBiCGYgql4xTuDxXXX0XmTBwZGn/ywwbndqQi419LO1lv4glR1Z02H9nZc/QDvpaf8P3fCC3aZNfTk4UBtgxfxSGHK0CsmDZdKTCkZxRRF3wrq0/yqaEz/GLksIwZFjlXpKgOig3fqFQothsBk3WkYrF/fmXxxmmDvdoCc2dvgBYyxWEyiiAbRtQGHAc1uap73AwXPUyKuBCPgFfPDo1cjg2j3YFD9ooJxdts2ACNnW/+hCt8RRVN5tbdvfAz34/OiBb6y/SwpnsdVqPQiLK0jmNTJScKJjVeT2fareLz1dIt1okYdWyLAJNLMYLKb2Y+lzQ+v/tZ7AXi/nKfmvnkuZxvtUPRwaAz98JXkNj/rORJ6ElO0eWZW/45AHO2zQVsIjKBrTXFAGqLkhgCL79k7wFPNWWVmElqK/BjZ3dGJJ0UrKAi3Wpwv7AgOSBm4QbjU9/eelJLroW+nvTI8aOwcX35T8M6Ode+YT4QolkhNHEuHlt5NAwWfopMpBrIauqDmjPvjAsnq+ECREK6va3YDOMwySvi7wVGHiJVHLiRxyk9420wB28y5NZiXj27un9Ff4vbt7INe0Y5+38Nqt/VFdXcAYZV6B03eaA++wEiYF0Mk6Da3qGhGpPtEBAem3ciU6Vaepr0U0pi+JYuqAKouzBqv2inUniSfHeiXZ/Vf36w0o2ipgbWiYzB42hfDMxnkkUFkpViSkI0LwchDRYijDCmbJ5ioMS/AD1K1Jton6BSzCY2zGu6L3RV4OFFzfWuAlI55MDNryMpuP3u9A2AB1ukVhv5Dy/mYouyNjQqLTWMVnA//+QpHVSwG5NeQzEok6cZekQjFcbi3VaWS06dkDFiR/IpVuK2X7/brSwfCkny/i5zghoy9QeMJ7uuNGLfDrKqqjni8m8dS5/fB/98+Ou6PUDh/3C13nusAq2VkqL1PgI3g/HYtoXD+gKgAb3vY0u6csDoKiQrGanhY56+t3DjtH+T5Xjc6d2qSA9J8QGN/Dup7XLxyBGssBmHkXWUNTat+jKD+E2Xn+emC5dy66hOd5WTntgyK/WhoDZVoc+69lFOMFuexORDiKCS0sD7BPSzJ5I70+XkoCqHQz9wmUYzT9c4UUOCcQ2C3YySOkVREOo97mmoMlt2IQSiw+92MYYjE6BVzlt/EZgXFaK1VaVUTNWFbjimWEOm24T1C0X9vk40QY1NBSkU939wRjIqpJDcquvpq4qCYtDdH8tEpQ8xe0C1t3z9FvftRst8ry/91jzLVHfFkEZljkd2TMts6XdudMbuF8b9vMv3O4HcGvzP4ncHvDH5n8F+YQTMY85HzJVcbkOY7DPYSbemu/unbsaqevlOL9fxdXM7HvT5/9s4vpyCFr/7HXrc1nTFv4SVKOVjZZrtRfrbdcm8ERtT7hAEei+yKSfJgzWDtIGXQy8Pjp1uZnCU41U48pWsg2/of2Rtn84IsLLvOgnt8C2qh1RLtI2rrLDORbAc81iilRQr1kTx48zibbGRLluzppOdv65Jaguwqgd0r35/I9nTo8gZwtNzG+VqO0+CkVkGBUQ88s65OWK1WJw/MPn3vl6wj2L4dqQuiDx548gRL9jVPYF8hgKTuazENt+PRhYlTjGJqyzMTDfL2GNsPFxgBuxxj4/t2FuHhZhLKIRoeRBONnm9+MUzAGfbPdNgCp/2Lfmk/fAjSu6q16dhzYxa+iuMIJpOlXw3PeHjoq+2r/K3qTj33NEWROP7ckMfVBziCz7LNoagP5DkeHpvXgoTp82Bp8/NXmZ3AFQBQeZjasPXaHQ5NyyjKYEw9av9zF4Fw+vnJEallkXrVaBJSbbOVYzae1HhTIVTiHf4QaUVGJdGKAqsTiEtCQp4nzkyRGikFbKGx0858PGh/TO3TFjwqIMrTvSA3K5IX6IyO7SbFX4XWX+EWs1qcYud/+GQTQZNfXtebtBBACibhqqpg2+i5gMZCX49rfxrgLXmD+Ixmi91rd8SBqg40zLscYiPbh0bgj/9MXLw72lUVFyKcHPq66nowsamn1XnQ7sJLVSKuNMEhBERhrl+/FfgnOodbuT4vxMOfKUaiEMpR6Jqe7GzadErgWfPX4IWVDeGR8NiFggcTstzEHqs4O7BzyLHm/iE+WviZYBNNefkVj6uA54KoLq3f7dylAg0df32wolk0tDqPEX6sM7dWnGLjAReWII/S7WLtxjG9+iLgzeA/0bc9mpBVUAqGG4iBudMEHS81dxIsAS+ksNv0/CPRtyxa9MNcYzD5pjBtXtwe/66wBnsT5HEc+twRRjvgTN7ldxGKP1QdvrIqs/HBLJPw4HMALa7dai23+aO/Qj5Q/1D+42BgwXwfwtOK7mBl23do09vtU8Cv026A83vS8qbqo/mDSKqxGyUBG1lqiP19fdsyqVOv2UpRSrq+APcHDwOC39EJWNIszgKF5zq0C6229OZmQMiGjH3jJ0mUREYkinTAe1VSQPhUG+uI6ZwvixFpOoUvi2YRwGJbZEXJEILMVCF1FVZ0jrCjs0cli25UZeiKs1iPDLaxEY5dbiDk3QQUOUIGWzgZTwH28po8I6sRjIIhZBtaqH4f4FBZvw4EJ1gTob2/1taq+5astSTbfFgJ2WdpCmUVKqIODBH/xuP/pYlTbhGPB56dStUAPjVzZVpbbqsYFiiEAKz+miC8SsTnc4k3JPVh8dmdn+f5BC9JpSrhHXZ7z16QasKwVcrQG/V0DRYUZE/qJnmNww0fG0FcaOzfbeE+yQttz17ZB8QEbl13NdpE9gKcCdDQZ143e5cXWQuvWnF9pA7tBHQNGYKRr2ChHIGop+2ZBtt3QLuQpKPDXkfCgxoBODTVETrh+8zrdaNLnpT6mJ6RfM2yDMJx/2Q9/SWHrUmOdMGUtlT8Q6WobrXsFRAIQzPgHwEPgV9UdOW0Wi10a817tINjpEZc3qwSdMSphYHazoG24+Eiw0aKyV9u9hOJjklFdcR5dctcO+6yRXu71hre2f48N6BPCK51j0uuys/53iNLBYVkzqfZG2n39ZcmRRYeT9LBndaHno+3J4mXCjChDJY4qpxi9So3njieV1NJe60o/PNDumVTm0RcwLvQT/X2JaaDtcTmmz/UoXyQmWmyo3PJHl+YOwYnJjm33oKaywLRl/Xo/YTqGz+Nk5Dh75HnBjsxNbZ0UujHdKV8myyiVa91vvRURQcSotuEVDbMyi9nbOstr6EbpPb5KXY78sbeRnaplahDMcbbzo6hCceESpJJhWqfliIfEi9KtOpL79oBH56p2J86n3Q3FJHu0+SZEZWe3ThOSprfOAM3S9J0mTCIvGslSfXNuORXMPAjufodR8KZwAY02npuGK07RDbvb+okJeNgts1AkHfIu3ZgeuTrB3j6/uNZxI8lmF32KHkHd7s1leHXyUqyKy7FeyY3+vkJiCjNydnkFbEedwn7YI1I5INvmbZBXujAEhTQvb6z/Di27u/MvcemhAL/WKhkqTtgh/ZT85joHD3yPppER8xsoonONU0Tzei8X7Ls1oilyL2qo1zxAfsnWkEcq9S28K5skW7+WsW/VdD6rh2+86mGbyLGmw4DaQk+1GjgVSQo9MucAiPuhsc5dY5tnrrL+y8wqb1OAliPnc3Nme9rdfhxZ8kQBoc8Xg5eEBNA7fb0rVTGCe2E7Lw4myjC+UQCRF79Kk4SKfAsPajnptdR4/Us3a1L8XSyGnSRAjWhbzuyQZY99n1bC5F9J09I9nZGadr8POzyVSWye3V2CIYe8CHs5GfEKf0NnqWumpRoRXCJp8pDh2WKHnkgQtU0JSxIfKppxTEV/Fi9dspwPATjb/a/aEu/f5SYIIomFhQ0cSgTkHrmvvGBlbsjnO+RuFowWE9Slf4StRTU+i0iqCc8NY9yZ5vKIqDSYryT0/dF85ielD86sm/wyTifVTOjo/m1U2vJgi0Aw8whM6lZ1NAi5Ny6uCo/MZyVfJF1ude6RWhbtjQsPH7ZpuwpFyCHby9ApSdt0IH0N7OlwqSLybZQaX8ldamolKBX2heiFQnHlmXOL+bqm5+9cDTmrsQPB8km3hXdIXw/TzzkmxzoSFYxynMY2yw/rrGsDS2KhnX5/8kpEkIxDPrJUD5wzVHGANVe5RQRfNNtwsLQq9XKLtNgNSlg5hgEZT9R9OueibFwx/xSeHuKDPlPjWKx6jz9XhldCIhWSOlioq3nqL4w/Z+kqI+40jluf3NHBPSfRKjVEP8aHZQJzXNgpuNQ4M5yG+MxXZXzY7KPVKP9wOcOPWij1DMNeYrLX2NNFc1ZC8Oa/arOi5DLpr4l/9SoX5q+MxuadswgHeDZvh7G/Kg4Og/WR86jaMmQaKgIaV9YOGgGfceq+Ll13TNstuXxSejjk7UJKViZvJFoapTuj+Fir6nKHL5bMYAJudY05ZU2aPO65oiirorJlDb7k4Cqa7a/xACAtekQaQrEEVABdlCkSXpfVH3ip/J/CJZ3fyTaln376NZMKGJ/ae9tyb6O6QH9K4LITLgUWZ6NuCgwMKyDj/Xm0BZpvx6fSUP4sGBQ9cI2DH3wddEJ3MXnxuIl3jhVE6dtJDxszCZow4hauRJuNzFNGjKnWMuw3ZEWEbxpG+tCiyB0QMXMhJesyc7aNZhyDD00G0EzAV6mPc9tsxGMJnu9bMXtYomNJJjVeFyznvMDxdu1MWUVC6A7R8tEoeuGp4g7yvXoO/r0hjSQOHWLUpY5y5d2PrPpOjyREZBvt4YvRWYpDDQEESfiDE52BBP5rEh72wvMFev8zQbVq8Y7hHRTNjVbQzrR76jQt22bC7OI32fKVnToo+D2/ruXnhQRwvdZBlCEfXRurlKQn50ILdRHk//FY2HQH5F+jGMA5uZJO6g4evnAVWTp8k49LkrbGUtonGlqaGv3Kz+nzOaLngsXobOqiKFKDnTQkWjVI8NLMIbQFjg1F4xIt4Ufg50ekMDuHnhe/uofaaF2LR9+kZDI0e3h5GnRUAPa+bOM6rzTeDWOaDopSC6vJzVBz7ypifqUsDVricN5N8a6ZtYp8wHCVl/rx9SKaYkjCvatsz4C9/o+re/aTpgdcBJlZo60N5T6gwBoq5rNh8KrVltDn1Xeokcd2vWgt4Li+KfP74faZqAELco2wvH2/PDWWyGZDkQh43xqsF/Abjg5i7TF/vIUxTgMI8K8mf3UMCmIRs/fQFzSjdUUox8lEfsZjPDFbtVb/iyitd2+NBJk+TloJeyvc385v70IopdxAhU944CbrxrB9rd6iX/kdzgz0IdP5pvnKsq2XrAbKnsOj2HF919zIOM7DElkWgWButvOzPur0NgBMHfc27Uh+YNOOr9hvxPsfPuEliOgtmLa+BNY9guY4b94/7sg2ywNur2X0rUktE3BfSp2OjVVS/8c8q4h59vBlzwuH5pPonZoi1ueT0fwzxObymu78eSbb/gVkTX1/+aYz3VAvcX/ukqVRUQ1kjuUt2q77ycDzLkikdQQfv/fWgqQHhupduM9n9eXYIfLK6qHfF63ivlW8fENZwIbIh/4CRMsgBNieVMBWo11IHPJAQuqV0L5Dc/7mXDz1Eis9XasdbZTxM3PTfbwuGv6LR/HqqYqqLuPr8kXR5dwneftoab5riR94LJNjmzmvTBjyIHjxuECrYBqHXiE6UIZIQkso7y2PyfqzCc2v7j9/qAgGfEqypzmZ7TWGqcpnEUfziItfkAzwk+N5igcS8yr/nDTFKPUDthpziO/P+KBh07r7ekGCcGsundt/e5N9opLjlVei3TXDKSZ/RlsgGux8XRL7UQrrNHWpM811KFmHZk15THOnvHY/mGI9KzUvEBicxkFf7RD9eIWm31eYuDYrbVqgoHZ3xB1K7+auPGBdFVBnD8IMe6TIYYFo+6cDttsmqPa5mrXwIsXk2VdAh9HTfUQzoFQeKngKxA5IEINzAslGe2D9bhgO9TnEKrgydllDw9e+ZNlssfVV56spD3u/vXJb548vvju0JNFskfgl//RAX8Qiy2cj+7r3noNnPOz887uD2N2tn1w6Mv/BlBLAwQUAAIACAAUjjdSkYMaBU0AAABrAAAAGwAAAHVuaXZlcnNhbC91bml2ZXJzYWwucG5nLnhtbLOxr8jNUShLLSrOzM+zVTLUM1Cyt+PlsikoSi3LTC1XqACKGekZQICSQqWtkgkStzwzpSQDqMLA2BwhmJGamZ5RYqtkbm4BF9QHmgkAUEsBAgAAFAACAAgAmlGYUTZhWAJHAwAA4QkAABQAAAAAAAAAAQAAAAAAAAAAAHVuaXZlcnNhbC9wbGF5ZXIueG1sUEsBAgAAFAACAAgAE443UpxeMggUBgAANxcAAB0AAAAAAAAAAQAAAAAAeQMAAHVuaXZlcnNhbC9jb21tb25fbWVzc2FnZXMubG5nUEsBAgAAFAACAAgAE443UhUeYBujAAAAfwEAAC4AAAAAAAAAAQAAAAAAyAkAAHVuaXZlcnNhbC9wbGF5YmFja19hbmRfbmF2aWdhdGlvbl9zZXR0aW5ncy54bWxQSwECAAAUAAIACAATjjdSmnEUck8FAACaHgAAJwAAAAAAAAABAAAAAAC3CgAAdW5pdmVyc2FsL2ZsYXNoX3B1Ymxpc2hpbmdfc2V0dGluZ3MueG1sUEsBAgAAFAACAAgAE443UvZ+lzVrAwAAmgwAACEAAAAAAAAAAQAAAAAASxAAAHVuaXZlcnNhbC9mbGFzaF9za2luX3NldHRpbmdzLnhtbFBLAQIAABQAAgAIABOON1Lxo/4HSgUAACQeAAAmAAAAAAAAAAEAAAAAAPUTAAB1bml2ZXJzYWwvaHRtbF9wdWJsaXNoaW5nX3NldHRpbmdzLnhtbFBLAQIAABQAAgAIABOON1IH4jiPrQEAAGcGAAAfAAAAAAAAAAEAAAAAAIMZAAB1bml2ZXJzYWwvaHRtbF9za2luX3NldHRpbmdzLmpzUEsBAgAAFAACAAgAE443UpQTsyJpAAAAbgAAABwAAAAAAAAAAQAAAAAAbRsAAHVuaXZlcnNhbC9sb2NhbF9zZXR0aW5ncy54bWxQSwECAAAUAAIACAAUjjdSPsK8Ibo8AAB6YgAAFwAAAAAAAAAAAAAAAAAQHAAAdW5pdmVyc2FsL3VuaXZlcnNhbC5wbmdQSwECAAAUAAIACAAUjjdSkYMaBU0AAABrAAAAGwAAAAAAAAABAAAAAAD/WAAAdW5pdmVyc2FsL3VuaXZlcnNhbC5wbmcueG1sUEsFBgAAAAAKAAoABgMAAIVZAAAAAA=="/>
  <p:tag name="ISPRING_LMS_API_VERSION" val="SCORM 2004 (2nd edition)"/>
  <p:tag name="ISPRING_ULTRA_SCORM_COURCE_TITLE" val="Albion District Library - A Case study"/>
  <p:tag name="ISPRING_ULTRA_SCORM_COURSE_ID" val="F4B8C753-81E2-4023-9681-E47719200308"/>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AA&amp;{F9566A35-40B6-441F-B617-E6E939D914BA}&quot;,&quot;C:\\Users\\Jeslin HP\\Dropbox\\02 CE Courses\\2020-21 Courses\\Case Studies\\01 Albion District Library\\03 Slides Design Comple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ISPRING_STUDIO&quot;,&quot;wordSettings&quot;:{&quot;printCopies&quot;:1},&quot;studioSettings&quot;:{&quot;onlineDestinationFolderId&quot;:&quot;0&quot;}}"/>
  <p:tag name="ISPRING_SCORM_RATE_SLIDES" val="0"/>
  <p:tag name="ISPRING_SCORM_PASSING_SCORE" val="0.000000"/>
  <p:tag name="ISPRING_PRESENTATION_TITLE" val="Albion District Library - A Case study"/>
  <p:tag name="ISPRING_UUID" val="{5BE4386C-CFCD-4E14-8E5A-1FC48230C81D}"/>
  <p:tag name="ISPRING_RESOURCE_FOLDER" val="C:\Users\Jvarg\Dropbox\02 CE Courses\2020-22 Courses\09 WELL CE Courses\2023 WELL Case Studies\One Heddon Street\WELL CS1 - One Heddon Street\"/>
  <p:tag name="ISPRING_PRESENTATION_PATH" val="C:\Users\Jvarg\Dropbox\02 CE Courses\2020-22 Courses\09 WELL CE Courses\2023 WELL Case Studies\One Heddon Street\WELL CS1 - One Heddon Street.pptx"/>
  <p:tag name="ISPRING_SCREEN_RECS_UPDATED" val="C:\Users\Jvarg\Dropbox\02 CE Courses\2020-22 Courses\09 WELL CE Courses\2023 WELL Case Studies\One Heddon Street\WELL CS1 - One Heddon Street\"/>
  <p:tag name="ISPRING_PRESENTATION_INFO_2" val="&lt;?xml version=&quot;1.0&quot; encoding=&quot;UTF-8&quot; standalone=&quot;no&quot; ?&gt;&#10;&lt;presentation2&gt;&#10;&#10;  &lt;slides&gt;&#10;    &lt;slide id=&quot;{AF7A1AA5-E9B9-4CA9-B38C-62B9FDEB078D}&quot; pptId=&quot;434&quot;/&gt;&#10;    &lt;slide id=&quot;{27385334-1FD5-46DE-A3D8-E5081160343E}&quot; pptId=&quot;435&quot;/&gt;&#10;    &lt;slide id=&quot;{58D40861-2D11-4FB2-A04A-752782060184}&quot; pptId=&quot;4728&quot;/&gt;&#10;    &lt;slide id=&quot;{D1826139-4E94-4F32-A263-F05FF0051862}&quot; pptId=&quot;4724&quot;/&gt;&#10;    &lt;slide id=&quot;{0E866411-9BCE-4E61-B9F4-DDCAE2DF82E7}&quot; pptId=&quot;4726&quot;/&gt;&#10;    &lt;slide id=&quot;{B3F98F7A-8ACE-43FA-B78A-10EE90B63A57}&quot; pptId=&quot;1537&quot;/&gt;&#10;    &lt;slide id=&quot;{1B7CED81-034A-48FA-932B-CF7F02CFCAD8}&quot; pptId=&quot;1555&quot;/&gt;&#10;    &lt;slide id=&quot;{E77B4258-90DB-46D9-B66F-988EA4DCF189}&quot; pptId=&quot;443&quot;/&gt;&#10;    &lt;slide id=&quot;{4ABD9486-CCD6-4F21-BCF5-11FE2208081E}&quot; pptId=&quot;1539&quot;/&gt;&#10;    &lt;slide id=&quot;{AE72C8C5-B034-46A2-AB04-0000D7347AA8}&quot; pptId=&quot;3261&quot;/&gt;&#10;    &lt;slide id=&quot;{79E5CEDB-642E-4505-9377-0F371C7BC1FC}&quot; pptId=&quot;258&quot;/&gt;&#10;    &lt;slide id=&quot;{1300B49B-375D-4FAC-84F1-B7FF73812565}&quot; pptId=&quot;263&quot;/&gt;&#10;    &lt;slide id=&quot;{1996A39F-37C5-4BFC-AFA3-E3AF6C0ADBC4}&quot; pptId=&quot;2123259315&quot;/&gt;&#10;    &lt;slide id=&quot;{B1BFEE21-AF8E-49A1-B47A-BE1EEF2EF4FF}&quot; pptId=&quot;4273&quot;/&gt;&#10;    &lt;slide id=&quot;{63AAF5E1-40DD-43CB-B3D8-15A8E81B6569}&quot; pptId=&quot;457&quot;/&gt;&#10;    &lt;slide id=&quot;{C75815E8-D208-4903-9539-19C6ADD79881}&quot; pptId=&quot;329&quot;/&gt;&#10;    &lt;slide id=&quot;{4B4FADB0-31FB-4E3F-8969-042B29463AA4}&quot; pptId=&quot;3934&quot;/&gt;&#10;    &lt;slide id=&quot;{BBCB848C-3BE1-474C-A867-862B443E1C6A}&quot; pptId=&quot;4658&quot;/&gt;&#10;    &lt;slide id=&quot;{F8D52641-F8D2-4E5E-938E-DE4787672EDB}&quot; pptId=&quot;4572&quot;/&gt;&#10;    &lt;slide id=&quot;{2629124E-126C-4E69-936F-5EB81F31340B}&quot; pptId=&quot;3596&quot;/&gt;&#10;    &lt;slide id=&quot;{FFA9157C-F05B-424D-923B-77E320A2A593}&quot; pptId=&quot;4660&quot;/&gt;&#10;    &lt;slide id=&quot;{3425CB29-DD9D-48EE-AEAD-8F0DA31112B2}&quot; pptId=&quot;2123259316&quot;/&gt;&#10;    &lt;slide id=&quot;{AAAF157D-4A7F-456B-9DBF-E5DB1C6A5520}&quot; pptId=&quot;1392&quot;/&gt;&#10;    &lt;slide id=&quot;{E5C42F8A-2F23-401C-BEFD-C3E5C1A9321E}&quot; pptId=&quot;266&quot;/&gt;&#10;    &lt;slide id=&quot;{C65CC82C-EE99-475E-9865-56AB509B3DC2}&quot; pptId=&quot;1325&quot;/&gt;&#10;    &lt;slide id=&quot;{B0B70F06-F2A8-4156-AB1C-FA05FDAEAF54}&quot; pptId=&quot;1483&quot;/&gt;&#10;    &lt;slide id=&quot;{7095556E-E19E-4159-B9D1-0484F3A24B0E}&quot; pptId=&quot;1400&quot;/&gt;&#10;    &lt;slide id=&quot;{C9B7AFA6-A15F-45B9-9BFA-DEC581D58DF3}&quot; pptId=&quot;1419&quot;/&gt;&#10;    &lt;slide id=&quot;{748C4F32-D517-4765-A1AC-22E78ED3E7DF}&quot; pptId=&quot;1486&quot;/&gt;&#10;    &lt;slide id=&quot;{D072D25F-CE55-451D-8896-E6D9816500CB}&quot; pptId=&quot;1433&quot;/&gt;&#10;    &lt;slide id=&quot;{0BD8BC0B-667B-4A43-8B51-0F4B6F49962A}&quot; pptId=&quot;2123259471&quot;/&gt;&#10;    &lt;slide id=&quot;{425A7147-7662-48C3-9D71-AEF974AC79E0}&quot; pptId=&quot;2123259472&quot;/&gt;&#10;    &lt;slide id=&quot;{5E59EE37-2512-41F3-8009-F33537E56E4B}&quot; pptId=&quot;1499&quot;/&gt;&#10;    &lt;slide id=&quot;{EEA8E5D6-4282-441D-B8DE-A7E03740115B}&quot; pptId=&quot;1432&quot;/&gt;&#10;    &lt;slide id=&quot;{861328EB-B7E1-41E2-97BE-00FC8DBE657D}&quot; pptId=&quot;270&quot;/&gt;&#10;    &lt;slide id=&quot;{D718D2F8-737A-4F60-BEE0-3FA9F860F2B4}&quot; pptId=&quot;269&quot;/&gt;&#10;    &lt;slide id=&quot;{CCC5AD27-E7CB-419E-A6B8-E0F76720F700}&quot; pptId=&quot;1491&quot;/&gt;&#10;    &lt;slide id=&quot;{34A36D1F-B19A-4D32-B7B2-A82C94585061}&quot; pptId=&quot;1495&quot;/&gt;&#10;    &lt;slide id=&quot;{D700D891-428D-4433-AA19-362E650B7189}&quot; pptId=&quot;1436&quot;/&gt;&#10;    &lt;slide id=&quot;{D4572622-8513-469A-97E2-1BC10CE6826E}&quot; pptId=&quot;272&quot;/&gt;&#10;    &lt;slide id=&quot;{7248EDE0-A312-42C1-9968-7A220DA717A1}&quot; pptId=&quot;273&quot;/&gt;&#10;    &lt;slide id=&quot;{27F79B7D-5783-41F1-A1EA-6BED2A7C2E0B}&quot; pptId=&quot;1437&quot;/&gt;&#10;    &lt;slide id=&quot;{B2A534CB-DB16-47AF-BA7C-18063F453CAA}&quot; pptId=&quot;2123259475&quot;/&gt;&#10;    &lt;slide id=&quot;{2B139FFD-C261-428A-91EA-6725BF7186B7}&quot; pptId=&quot;2123259474&quot;/&gt;&#10;    &lt;slide id=&quot;{BC08EA76-9AAE-4339-8AE5-7C276C1D1D11}&quot; pptId=&quot;2123259477&quot;/&gt;&#10;    &lt;slide id=&quot;{70293A28-81B5-4BA1-9661-0387AAB2D087}&quot; pptId=&quot;2123259473&quot;/&gt;&#10;    &lt;slide id=&quot;{DA085377-204B-4118-9500-BBD05C2A3CC8}&quot; pptId=&quot;2123259476&quot;/&gt;&#10;    &lt;slide id=&quot;{1425CFCD-E852-483F-BC10-C8B35799DC47}&quot; pptId=&quot;1438&quot;/&gt;&#10;    &lt;slide id=&quot;{4BF08B56-F6F3-4C00-979B-A91D6A45890A}&quot; pptId=&quot;1488&quot;/&gt;&#10;    &lt;slide id=&quot;{52E24EAB-B571-432C-AE10-498DFDE38EFB}&quot; pptId=&quot;1369&quot;/&gt;&#10;    &lt;slide id=&quot;{FF21FD43-9B70-4A78-8A43-D6A6A5EC8C8D}&quot; pptId=&quot;1445&quot;/&gt;&#10;    &lt;slide id=&quot;{3CDFDB84-BFAE-47B0-BC49-5417505C179A}&quot; pptId=&quot;1489&quot;/&gt;&#10;    &lt;slide id=&quot;{A60C636E-B94C-4BB6-A1D2-3408AC3BF39F}&quot; pptId=&quot;1490&quot;/&gt;&#10;    &lt;slide id=&quot;{FD9BEB27-0584-4FF7-8017-5BF3DD7C0BBB}&quot; pptId=&quot;1439&quot;/&gt;&#10;    &lt;slide id=&quot;{6D19681C-DD8C-4166-ABC8-C51C64B07CA8}&quot; pptId=&quot;1406&quot;/&gt;&#10;    &lt;slide id=&quot;{334AE349-ACC5-425A-8CDA-DDBB3B9F89B6}&quot; pptId=&quot;2123259478&quot;/&gt;&#10;    &lt;slide id=&quot;{E37752CA-0277-4CAA-85CB-43032AE2E9DE}&quot; pptId=&quot;2123259479&quot;/&gt;&#10;    &lt;slide id=&quot;{99D23D06-8765-4B76-9115-2BA8F12C36AF}&quot; pptId=&quot;1440&quot;/&gt;&#10;    &lt;slide id=&quot;{AA16925A-3538-4EBC-84AF-E9C8ED28EE03}&quot; pptId=&quot;1410&quot;/&gt;&#10;    &lt;slide id=&quot;{A7F7E97F-4F41-4E29-B45A-DEA53E1FAB24}&quot; pptId=&quot;2123259480&quot;/&gt;&#10;    &lt;slide id=&quot;{2E3EEB40-36C5-4CE2-B161-74D85CBE9BE0}&quot; pptId=&quot;1441&quot;/&gt;&#10;    &lt;slide id=&quot;{D3CEA741-FDCE-4992-8870-9ABA53F5E580}&quot; pptId=&quot;1492&quot;/&gt;&#10;    &lt;slide id=&quot;{5652F20C-D52D-48B0-B87A-6E303CFC3321}&quot; pptId=&quot;2123259481&quot;/&gt;&#10;    &lt;slide id=&quot;{F8BF9606-5870-489F-A8D5-4E1D51FB2EF3}&quot; pptId=&quot;2123259482&quot;/&gt;&#10;    &lt;slide id=&quot;{88CA0E1E-DF00-4056-A45F-30A620C81697}&quot; pptId=&quot;2123259483&quot;/&gt;&#10;    &lt;slide id=&quot;{FFFC9FBA-B51B-42A6-94F4-2458C671E925}&quot; pptId=&quot;287&quot;/&gt;&#10;    &lt;slide id=&quot;{2CB76601-C82B-4D98-B92A-2B387FA526E7}&quot; pptId=&quot;1497&quot;/&gt;&#10;    &lt;slide id=&quot;{7B2D14BE-4FC9-430C-A5AA-DA5EBEEA3ACA}&quot; pptId=&quot;2123259484&quot;/&gt;&#10;    &lt;slide id=&quot;{2D7B7C07-7C03-4FED-968A-576D777C62F6}&quot; pptId=&quot;2123259485&quot;/&gt;&#10;    &lt;slide id=&quot;{DAA71AF5-CE47-4395-8B22-1D5B9EC8E5D3}&quot; pptId=&quot;1404&quot;/&gt;&#10;    &lt;slide id=&quot;{95EA80D0-40E0-4F25-BB01-87CD66CBDBC1}&quot; pptId=&quot;289&quot;/&gt;&#10;    &lt;slide id=&quot;{7340209C-697E-4CDF-BFF9-D8164C7EC3A1}&quot; pptId=&quot;2123259486&quot;/&gt;&#10;    &lt;slide id=&quot;{8A085EDE-1B54-4923-A38A-910533EEFB6F}&quot; pptId=&quot;2123259487&quot;/&gt;&#10;    &lt;slide id=&quot;{92F66D60-1954-4663-8595-A15532087B8E}&quot; pptId=&quot;2123259488&quot;/&gt;&#10;    &lt;slide id=&quot;{03751EAD-52C4-43AE-A47F-502E20C6D4F4}&quot; pptId=&quot;2123259492&quot;/&gt;&#10;    &lt;slide id=&quot;{B4EBA588-5366-47BE-91BD-6F70B553000D}&quot; pptId=&quot;2123259489&quot;/&gt;&#10;    &lt;slide id=&quot;{BF4CD530-56E2-439F-AAE2-197363E1CD47}&quot; pptId=&quot;2123259490&quot;/&gt;&#10;    &lt;slide id=&quot;{EE5ED3DD-D397-4965-A027-15C4E294D47F}&quot; pptId=&quot;2123259491&quot;/&gt;&#10;    &lt;slide id=&quot;{9481DD73-371B-4482-AEB8-60D5C69EDDF7}&quot; pptId=&quot;1317&quot;/&gt;&#10;    &lt;slide id=&quot;{2636D4F8-B58F-4D58-91AF-E854B246FCE2}&quot; pptId=&quot;1477&quot;/&gt;&#10;    &lt;slide id=&quot;{0A8BB4E2-245E-4ADF-8EC9-CB51AF1ED7E4}&quot; pptId=&quot;2123259467&quot;/&gt;&#10;    &lt;slide id=&quot;{7392DEB2-55E8-4016-BD08-80056D15D11E}&quot; pptId=&quot;2123259554&quot;/&gt;&#10;    &lt;slide id=&quot;{CA027A3F-7B64-4DFF-A85B-7ECD4E6E2B00}&quot; pptId=&quot;2123259468&quot;/&gt;&#10;    &lt;slide id=&quot;{193EFA70-4BAC-465D-B666-787669BFE4E0}&quot; pptId=&quot;2123259555&quot;/&gt;&#10;    &lt;slide id=&quot;{F4D0A6FB-9469-421A-B56C-9A6B355BBAF8}&quot; pptId=&quot;2123259317&quot;/&gt;&#10;    &lt;slide id=&quot;{EE4793EA-7FC9-441F-B696-52CD1495E12B}&quot; pptId=&quot;2123259318&quot;/&gt;&#10;    &lt;slide id=&quot;{5F3A151D-A44C-47D3-B075-EE8F958CF192}&quot; pptId=&quot;2123259469&quot;/&gt;&#10;    &lt;slide id=&quot;{C09A9A01-AC42-4E67-B729-B5CF7F9D2F99}&quot; pptId=&quot;2123259470&quot;/&gt;&#10;  &lt;/slides&gt;&#10;&#10;  &lt;narration&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375"/>
  <p:tag name="GENSWF_SLIDE_TITLE" val="Integration"/>
  <p:tag name="ISPRING_SLIDE_INDENT_LEVEL" val="0"/>
  <p:tag name="GENSWF_SLIDE_UID" val="{944A5E88-73D7-45EF-AAE0-5E01A73ABBC8}:1404"/>
  <p:tag name="ISPRING_PRESENTER_ID" val="None"/>
  <p:tag name="ISPRING_SLIDE_ID_2" val="{DAA71AF5-CE47-4395-8B22-1D5B9EC8E5D3}"/>
</p:tagLst>
</file>

<file path=ppt/tags/tag101.xml><?xml version="1.0" encoding="utf-8"?>
<p:tagLst xmlns:a="http://schemas.openxmlformats.org/drawingml/2006/main" xmlns:r="http://schemas.openxmlformats.org/officeDocument/2006/relationships" xmlns:p="http://schemas.openxmlformats.org/presentationml/2006/main">
  <p:tag name="GENSWF_SLIDE_UID" val="{5EB0F292-7845-4C87-B74C-4BE0A8BCB37E}:289"/>
  <p:tag name="ISPRING_CUSTOM_TIMING_USED" val="1"/>
  <p:tag name="GENSWF_ADVANCE_TIME" val="20.364"/>
  <p:tag name="GENSWF_SLIDE_TITLE" val="Awards"/>
  <p:tag name="ISPRING_SLIDE_INDENT_LEVEL" val="0"/>
  <p:tag name="ISPRING_PRESENTER_ID" val="None"/>
  <p:tag name="ISPRING_SLIDE_ID_2" val="{95EA80D0-40E0-4F25-BB01-87CD66CBDBC1}"/>
</p:tagLst>
</file>

<file path=ppt/tags/tag10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2.148"/>
  <p:tag name="GENSWF_SLIDE_TITLE" val="Water"/>
  <p:tag name="ISPRING_SLIDE_INDENT_LEVEL" val="0"/>
  <p:tag name="GENSWF_SLIDE_UID" val="{0E461F9B-51A0-4321-AB6C-9C1BA7AC2750}:2123259486"/>
  <p:tag name="ISPRING_PRESENTER_ID" val="None"/>
  <p:tag name="ISPRING_SLIDE_ID_2" val="{7340209C-697E-4CDF-BFF9-D8164C7EC3A1}"/>
</p:tagLst>
</file>

<file path=ppt/tags/tag10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295"/>
  <p:tag name="GENSWF_SLIDE_TITLE" val="Integration"/>
  <p:tag name="ISPRING_SLIDE_INDENT_LEVEL" val="0"/>
  <p:tag name="GENSWF_SLIDE_UID" val="{EEBD169C-BA9C-4645-AE61-2B7B3E43E440}:2123259487"/>
  <p:tag name="ISPRING_PRESENTER_ID" val="None"/>
  <p:tag name="ISPRING_SLIDE_ID_2" val="{8A085EDE-1B54-4923-A38A-910533EEFB6F}"/>
</p:tagLst>
</file>

<file path=ppt/tags/tag10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295"/>
  <p:tag name="GENSWF_SLIDE_TITLE" val="Integration"/>
  <p:tag name="ISPRING_SLIDE_INDENT_LEVEL" val="0"/>
  <p:tag name="GENSWF_SLIDE_UID" val="{7366DEDC-F0B7-4EB3-B678-5230DE40D905}:2123259488"/>
  <p:tag name="ISPRING_PRESENTER_ID" val="None"/>
  <p:tag name="ISPRING_SLIDE_ID_2" val="{92F66D60-1954-4663-8595-A15532087B8E}"/>
</p:tagLst>
</file>

<file path=ppt/tags/tag105.xml><?xml version="1.0" encoding="utf-8"?>
<p:tagLst xmlns:a="http://schemas.openxmlformats.org/drawingml/2006/main" xmlns:r="http://schemas.openxmlformats.org/officeDocument/2006/relationships" xmlns:p="http://schemas.openxmlformats.org/presentationml/2006/main">
  <p:tag name="GENSWF_SLIDE_UID" val="{407A8B2A-1D34-4CD7-AE03-BE457FE69866}:2123259492"/>
  <p:tag name="ISPRING_SLIDE_INDENT_LEVEL" val="0"/>
  <p:tag name="ISPRING_PRESENTER_ID" val="None"/>
  <p:tag name="ISPRING_SLIDE_ID_2" val="{03751EAD-52C4-43AE-A47F-502E20C6D4F4}"/>
  <p:tag name="GENSWF_ADVANCE_TIME" val="5.000"/>
  <p:tag name="ISPRING_CUSTOM_TIMING_USED" val="1"/>
</p:tagLst>
</file>

<file path=ppt/tags/tag106.xml><?xml version="1.0" encoding="utf-8"?>
<p:tagLst xmlns:a="http://schemas.openxmlformats.org/drawingml/2006/main" xmlns:r="http://schemas.openxmlformats.org/officeDocument/2006/relationships" xmlns:p="http://schemas.openxmlformats.org/presentationml/2006/main">
  <p:tag name="GENSWF_SLIDE_UID" val="{2A0C3B17-4AF0-4E42-BD20-5FD5566093FD}:2123259489"/>
  <p:tag name="ISPRING_SLIDE_INDENT_LEVEL" val="0"/>
  <p:tag name="ISPRING_PRESENTER_ID" val="None"/>
  <p:tag name="ISPRING_SLIDE_ID_2" val="{B4EBA588-5366-47BE-91BD-6F70B553000D}"/>
  <p:tag name="GENSWF_ADVANCE_TIME" val="7.251"/>
  <p:tag name="TIMING" val="|0.001|2.75|0.5|0.5|0.5|0.5|0.5|0.5|0.5|0.5"/>
  <p:tag name="ISPRING_CUSTOM_TIMING_USED" val="1"/>
</p:tagLst>
</file>

<file path=ppt/tags/tag107.xml><?xml version="1.0" encoding="utf-8"?>
<p:tagLst xmlns:a="http://schemas.openxmlformats.org/drawingml/2006/main" xmlns:r="http://schemas.openxmlformats.org/officeDocument/2006/relationships" xmlns:p="http://schemas.openxmlformats.org/presentationml/2006/main">
  <p:tag name="GENSWF_SLIDE_UID" val="{AEFC857E-A386-4A6F-964E-C2C35EC60ECF}:2123259490"/>
  <p:tag name="ISPRING_SLIDE_INDENT_LEVEL" val="0"/>
  <p:tag name="ISPRING_PRESENTER_ID" val="None"/>
  <p:tag name="ISPRING_SLIDE_ID_2" val="{BF4CD530-56E2-439F-AAE2-197363E1CD47}"/>
  <p:tag name="GENSWF_ADVANCE_TIME" val="7.501"/>
  <p:tag name="TIMING" val="|0.001|2.5|2.5"/>
  <p:tag name="ISPRING_CUSTOM_TIMING_USED" val="1"/>
</p:tagLst>
</file>

<file path=ppt/tags/tag108.xml><?xml version="1.0" encoding="utf-8"?>
<p:tagLst xmlns:a="http://schemas.openxmlformats.org/drawingml/2006/main" xmlns:r="http://schemas.openxmlformats.org/officeDocument/2006/relationships" xmlns:p="http://schemas.openxmlformats.org/presentationml/2006/main">
  <p:tag name="GENSWF_SLIDE_UID" val="{E7A0F706-74F8-4BA7-A4EE-BC086C38E5C1}:2123259491"/>
  <p:tag name="ISPRING_SLIDE_INDENT_LEVEL" val="0"/>
  <p:tag name="ISPRING_PRESENTER_ID" val="None"/>
  <p:tag name="ISPRING_SLIDE_ID_2" val="{EE5ED3DD-D397-4965-A027-15C4E294D47F}"/>
  <p:tag name="GENSWF_ADVANCE_TIME" val="5.000"/>
  <p:tag name="ISPRING_CUSTOM_TIMING_USED" val="1"/>
</p:tagLst>
</file>

<file path=ppt/tags/tag10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16.181"/>
  <p:tag name="GENSWF_SLIDE_UID" val="{5F2C4F93-8311-4E8F-8719-26B216807769}:1317"/>
  <p:tag name="ISPRING_PRESENTER_ID" val="None"/>
  <p:tag name="ISPRING_SLIDE_ID_2" val="{9481DD73-371B-4482-AEB8-60D5C69EDDF7}"/>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333"/>
  <p:tag name="GENSWF_SLIDE_TITLE" val="Credits"/>
  <p:tag name="ISPRING_SLIDE_INDENT_LEVEL" val="0"/>
  <p:tag name="GENSWF_SLIDE_UID" val="{B7EDBDBE-6830-4CCB-911D-40BBD9A8EE78}:1477"/>
  <p:tag name="ISPRING_PRESENTER_ID" val="None"/>
  <p:tag name="ISPRING_SLIDE_ID_2" val="{2636D4F8-B58F-4D58-91AF-E854B246FCE2}"/>
</p:tagLst>
</file>

<file path=ppt/tags/tag111.xml><?xml version="1.0" encoding="utf-8"?>
<p:tagLst xmlns:a="http://schemas.openxmlformats.org/drawingml/2006/main" xmlns:r="http://schemas.openxmlformats.org/officeDocument/2006/relationships" xmlns:p="http://schemas.openxmlformats.org/presentationml/2006/main">
  <p:tag name="GENSWF_SLIDE_UID" val="{A3FF4236-7564-4C5B-82F6-1778157A26C7}:2123259467"/>
  <p:tag name="ISPRING_SLIDE_INDENT_LEVEL" val="0"/>
  <p:tag name="ISPRING_PRESENTER_ID" val="None"/>
  <p:tag name="ISPRING_SLIDE_ID_2" val="{0A8BB4E2-245E-4ADF-8EC9-CB51AF1ED7E4}"/>
  <p:tag name="GENSWF_ADVANCE_TIME" val="5.000"/>
  <p:tag name="ISPRING_CUSTOM_TIMING_USED" val="1"/>
</p:tagLst>
</file>

<file path=ppt/tags/tag1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D58DF2CE-E295-4EEB-A9D7-C0DA8CBF74D2}"/>
  <p:tag name="ISPRING_SLIDE_INDENT_LEVEL" val="0"/>
  <p:tag name="ISPRING_PRESENTER_ID" val="{D30D4961-DFB9-40D5-BAE2-20EE1AD37820}"/>
  <p:tag name="GENSWF_ADVANCE_TIME" val="16.181"/>
  <p:tag name="GENSWF_SLIDE_UID" val="{BF6C2889-596D-4C36-BBB0-43BBBE181DD1}:2123259554"/>
  <p:tag name="ISPRING_SLIDE_ID_2" val="{7392DEB2-55E8-4016-BD08-80056D15D11E}"/>
</p:tagLst>
</file>

<file path=ppt/tags/tag113.xml><?xml version="1.0" encoding="utf-8"?>
<p:tagLst xmlns:a="http://schemas.openxmlformats.org/drawingml/2006/main" xmlns:r="http://schemas.openxmlformats.org/officeDocument/2006/relationships" xmlns:p="http://schemas.openxmlformats.org/presentationml/2006/main">
  <p:tag name="GENSWF_SLIDE_UID" val="{E08EF81F-637C-413A-A410-E72F4BC52884}:2123259468"/>
  <p:tag name="ISPRING_SLIDE_INDENT_LEVEL" val="0"/>
  <p:tag name="ISPRING_PRESENTER_ID" val="None"/>
  <p:tag name="ISPRING_SLIDE_ID_2" val="{CA027A3F-7B64-4DFF-A85B-7ECD4E6E2B00}"/>
  <p:tag name="GENSWF_ADVANCE_TIME" val="5.000"/>
  <p:tag name="ISPRING_CUSTOM_TIMING_USED" val="1"/>
</p:tagLst>
</file>

<file path=ppt/tags/tag1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D58DF2CE-E295-4EEB-A9D7-C0DA8CBF74D2}"/>
  <p:tag name="ISPRING_SLIDE_INDENT_LEVEL" val="0"/>
  <p:tag name="ISPRING_PRESENTER_ID" val="{D30D4961-DFB9-40D5-BAE2-20EE1AD37820}"/>
  <p:tag name="GENSWF_ADVANCE_TIME" val="17.671"/>
  <p:tag name="GENSWF_SLIDE_UID" val="{EE4CA6F9-9880-4E5F-939B-941EE2188F81}:2123259555"/>
  <p:tag name="ISPRING_SLIDE_ID_2" val="{193EFA70-4BAC-465D-B666-787669BFE4E0}"/>
</p:tagLst>
</file>

<file path=ppt/tags/tag1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D58DF2CE-E295-4EEB-A9D7-C0DA8CBF74D2}"/>
  <p:tag name="ISPRING_SLIDE_INDENT_LEVEL" val="0"/>
  <p:tag name="GENSWF_ADVANCE_TIME" val="12.033"/>
  <p:tag name="GENSWF_SLIDE_UID" val="{49B7B8A2-A995-482D-B772-EBA6913EC0AC}:2123259317"/>
  <p:tag name="ISPRING_PRESENTER_ID" val="None"/>
  <p:tag name="ISPRING_SLIDE_ID_2" val="{F4D0A6FB-9469-421A-B56C-9A6B355BBAF8}"/>
</p:tagLst>
</file>

<file path=ppt/tags/tag1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4B6AE852-02B6-4D94-BB00-392D6F8B8BFB}"/>
  <p:tag name="ISPRING_SLIDE_INDENT_LEVEL" val="0"/>
  <p:tag name="GENSWF_ADVANCE_TIME" val="13.762"/>
  <p:tag name="GENSWF_SLIDE_UID" val="{D83F9A79-A4CE-451B-9574-6D25234EB460}:2123259318"/>
  <p:tag name="ISPRING_PRESENTER_ID" val="None"/>
  <p:tag name="ISPRING_SLIDE_ID_2" val="{EE4793EA-7FC9-441F-B696-52CD1495E12B}"/>
</p:tagLst>
</file>

<file path=ppt/tags/tag1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818"/>
  <p:tag name="GENSWF_SLIDE_TITLE" val="Credits"/>
  <p:tag name="ISPRING_SLIDE_INDENT_LEVEL" val="0"/>
  <p:tag name="GENSWF_SLIDE_UID" val="{27BC4F95-ED82-44E7-A284-B753D255B17D}:2123259469"/>
  <p:tag name="ISPRING_PRESENTER_ID" val="None"/>
  <p:tag name="ISPRING_SLIDE_ID_2" val="{5F3A151D-A44C-47D3-B075-EE8F958CF192}"/>
</p:tagLst>
</file>

<file path=ppt/tags/tag1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833"/>
  <p:tag name="GENSWF_SLIDE_TITLE" val="Credits"/>
  <p:tag name="ISPRING_SLIDE_INDENT_LEVEL" val="0"/>
  <p:tag name="GENSWF_SLIDE_UID" val="{137A96C2-D2A4-4782-AF31-239D35F908D8}:2123259470"/>
  <p:tag name="ISPRING_PRESENTER_ID" val="None"/>
  <p:tag name="ISPRING_SLIDE_ID_2" val="{C09A9A01-AC42-4E67-B729-B5CF7F9D2F99}"/>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Home"/>
  <p:tag name="ISPRING_SLIDE_INDENT_LEVEL" val="0"/>
  <p:tag name="GENSWF_SLIDE_UID" val="{A0877DC3-E1B4-403D-A0C0-6E9A9FDC13F8}:434"/>
  <p:tag name="GENSWF_ADVANCE_TIME" val="11.349"/>
  <p:tag name="ISPRING_PRESENTER_ID" val="None"/>
  <p:tag name="ISPRING_SLIDE_ID_2" val="{AF7A1AA5-E9B9-4CA9-B38C-62B9FDEB078D}"/>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arning-Hub"/>
  <p:tag name="ISPRING_SLIDE_INDENT_LEVEL" val="0"/>
  <p:tag name="GENSWF_ADVANCE_TIME" val="3.246"/>
  <p:tag name="ISPRING_PRESENTER_ID" val="None"/>
  <p:tag name="GENSWF_SLIDE_UID" val="{787189C6-3EA8-4936-A0A8-33DDD7918275}:435"/>
  <p:tag name="ISPRING_SLIDE_ID_2" val="{27385334-1FD5-46DE-A3D8-E5081160343E}"/>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earning-Hub"/>
  <p:tag name="ISPRING_SLIDE_INDENT_LEVEL" val="0"/>
  <p:tag name="GENSWF_ADVANCE_TIME" val="42.769"/>
  <p:tag name="ISPRING_PRESENTER_ID" val="None"/>
  <p:tag name="GENSWF_SLIDE_UID" val="{4E95F766-B7DF-4187-8A9C-74A1C77D069A}:4728"/>
  <p:tag name="ISPRING_SLIDE_ID_2" val="{58D40861-2D11-4FB2-A04A-752782060184}"/>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BRI"/>
  <p:tag name="ISPRING_SLIDE_INDENT_LEVEL" val="0"/>
  <p:tag name="GENSWF_ADVANCE_TIME" val="21.080"/>
  <p:tag name="ISPRING_PRESENTER_ID" val="None"/>
  <p:tag name="GENSWF_SLIDE_UID" val="{100CC6D1-5153-47A9-9F94-81ED29F58736}:4724"/>
  <p:tag name="ISPRING_SLIDE_ID_2" val="{D1826139-4E94-4F32-A263-F05FF0051862}"/>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BRI"/>
  <p:tag name="ISPRING_SLIDE_INDENT_LEVEL" val="0"/>
  <p:tag name="GENSWF_ADVANCE_TIME" val="21.080"/>
  <p:tag name="ISPRING_PRESENTER_ID" val="None"/>
  <p:tag name="GENSWF_SLIDE_UID" val="{67FC1CB3-ADFD-4A5F-B686-CA2DD0A42179}:4726"/>
  <p:tag name="ISPRING_SLIDE_ID_2" val="{0E866411-9BCE-4E61-B9F4-DDCAE2DF82E7}"/>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UID" val="{3E28AFD7-F1B3-4D66-B912-E40427D86FD8}:1537"/>
  <p:tag name="GENSWF_ADVANCE_TIME" val="17.120"/>
  <p:tag name="GENSWF_SLIDE_TITLE" val="GBRI"/>
  <p:tag name="ISPRING_PRESENTER_ID" val="None"/>
  <p:tag name="ISPRING_SLIDE_ID_2" val="{B3F98F7A-8ACE-43FA-B78A-10EE90B63A57}"/>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BRI"/>
  <p:tag name="ISPRING_SLIDE_INDENT_LEVEL" val="0"/>
  <p:tag name="GENSWF_SLIDE_UID" val="{1A57A276-B5CA-40F0-85F2-7187A5531F7E}:1555"/>
  <p:tag name="GENSWF_ADVANCE_TIME" val="14.164"/>
  <p:tag name="ISPRING_PRESENTER_ID" val="None"/>
  <p:tag name="ISPRING_SLIDE_ID_2" val="{1B7CED81-034A-48FA-932B-CF7F02CFCAD8}"/>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BRI"/>
  <p:tag name="ISPRING_SLIDE_INDENT_LEVEL" val="0"/>
  <p:tag name="GENSWF_SLIDE_UID" val="{6A121254-4834-49AE-AD04-3EDB3DBD6D95}:443"/>
  <p:tag name="GENSWF_ADVANCE_TIME" val="5.923"/>
  <p:tag name="ISPRING_PRESENTER_ID" val="None"/>
  <p:tag name="ISPRING_SLIDE_ID_2" val="{E77B4258-90DB-46D9-B66F-988EA4DCF189}"/>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BRI"/>
  <p:tag name="ISPRING_SLIDE_INDENT_LEVEL" val="0"/>
  <p:tag name="GENSWF_ADVANCE_TIME" val="7.840"/>
  <p:tag name="ISPRING_PRESENTER_ID" val="None"/>
  <p:tag name="GENSWF_SLIDE_UID" val="{CF42E9AB-365E-47D6-898F-43DB0105D1E9}:1539"/>
  <p:tag name="ISPRING_SLIDE_ID_2" val="{4ABD9486-CCD6-4F21-BCF5-11FE2208081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BRI"/>
  <p:tag name="ISPRING_SLIDE_INDENT_LEVEL" val="0"/>
  <p:tag name="GENSWF_ADVANCE_TIME" val="15.571"/>
  <p:tag name="ISPRING_PRESENTER_ID" val="None"/>
  <p:tag name="GENSWF_SLIDE_UID" val="{9F79C1DF-0160-49E9-8B3A-2237A5721882}:3261"/>
  <p:tag name="ISPRING_SLIDE_ID_2" val="{AE72C8C5-B034-46A2-AB04-0000D7347AA8}"/>
</p:tagLst>
</file>

<file path=ppt/tags/tag41.xml><?xml version="1.0" encoding="utf-8"?>
<p:tagLst xmlns:a="http://schemas.openxmlformats.org/drawingml/2006/main" xmlns:r="http://schemas.openxmlformats.org/officeDocument/2006/relationships" xmlns:p="http://schemas.openxmlformats.org/presentationml/2006/main">
  <p:tag name="GENSWF_SLIDE_UID" val="{8996BF69-1681-4014-AFFD-CFF1075AA1BB}:258"/>
  <p:tag name="ISPRING_CUSTOM_TIMING_USED" val="1"/>
  <p:tag name="GENSWF_ADVANCE_TIME" val="29.167"/>
  <p:tag name="GENSWF_SLIDE_TITLE" val="Description"/>
  <p:tag name="ISPRING_SLIDE_INDENT_LEVEL" val="0"/>
  <p:tag name="ISPRING_PRESENTER_ID" val="None"/>
  <p:tag name="ISPRING_SLIDE_ID_2" val="{79E5CEDB-642E-4505-9377-0F371C7BC1FC}"/>
</p:tagLst>
</file>

<file path=ppt/tags/tag42.xml><?xml version="1.0" encoding="utf-8"?>
<p:tagLst xmlns:a="http://schemas.openxmlformats.org/drawingml/2006/main" xmlns:r="http://schemas.openxmlformats.org/officeDocument/2006/relationships" xmlns:p="http://schemas.openxmlformats.org/presentationml/2006/main">
  <p:tag name="GENSWF_SLIDE_UID" val="{C34ADF95-0ED5-48A3-AC32-332F1524D45F}:263"/>
  <p:tag name="ISPRING_CUSTOM_TIMING_USED" val="1"/>
  <p:tag name="GENSWF_ADVANCE_TIME" val="23.062"/>
  <p:tag name="GENSWF_SLIDE_TITLE" val="Objectives"/>
  <p:tag name="ISPRING_SLIDE_INDENT_LEVEL" val="0"/>
  <p:tag name="ISPRING_PRESENTER_ID" val="None"/>
  <p:tag name="ISPRING_SLIDE_ID_2" val="{1300B49B-375D-4FAC-84F1-B7FF73812565}"/>
</p:tagLst>
</file>

<file path=ppt/tags/tag43.xml><?xml version="1.0" encoding="utf-8"?>
<p:tagLst xmlns:a="http://schemas.openxmlformats.org/drawingml/2006/main" xmlns:r="http://schemas.openxmlformats.org/officeDocument/2006/relationships" xmlns:p="http://schemas.openxmlformats.org/presentationml/2006/main">
  <p:tag name="GENSWF_SLIDE_UID" val="{76238C66-F1BD-482C-AA77-BEAB80A80A83}:2123259315"/>
  <p:tag name="ISPRING_SLIDE_INDENT_LEVEL" val="0"/>
  <p:tag name="ISPRING_PRESENTER_ID" val="None"/>
  <p:tag name="ISPRING_SLIDE_ID_2" val="{1996A39F-37C5-4BFC-AFA3-E3AF6C0ADBC4}"/>
  <p:tag name="GENSWF_ADVANCE_TIME" val="5.000"/>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GENSWF_SLIDE_UID" val="{E660B133-8685-44DB-96A9-47C9C0A25625}:4273"/>
  <p:tag name="ISPRING_SLIDE_INDENT_LEVEL" val="0"/>
  <p:tag name="ISPRING_PRESENTER_ID" val="None"/>
  <p:tag name="ISPRING_SLIDE_ID_2" val="{B1BFEE21-AF8E-49A1-B47A-BE1EEF2EF4FF}"/>
  <p:tag name="GENSWF_ADVANCE_TIME" val="5.000"/>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GENSWF_SLIDE_UID" val="{B6EF7BC0-3484-4F0A-8A97-446CCAF895A8}:457"/>
  <p:tag name="ISPRING_SLIDE_INDENT_LEVEL" val="0"/>
  <p:tag name="ISPRING_PRESENTER_ID" val="None"/>
  <p:tag name="ISPRING_SLIDE_ID_2" val="{63AAF5E1-40DD-43CB-B3D8-15A8E81B6569}"/>
  <p:tag name="GENSWF_ADVANCE_TIME" val="5.000"/>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GENSWF_SLIDE_UID" val="{EAE86C5F-BCE4-4582-AEAF-362C026D0BAB}:329"/>
  <p:tag name="ISPRING_SLIDE_INDENT_LEVEL" val="0"/>
  <p:tag name="ISPRING_PRESENTER_ID" val="None"/>
  <p:tag name="ISPRING_SLIDE_ID_2" val="{C75815E8-D208-4903-9539-19C6ADD79881}"/>
  <p:tag name="GENSWF_ADVANCE_TIME" val="5.000"/>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GENSWF_SLIDE_UID" val="{96EB0AF4-1B4C-4E27-B4A0-7F90DE80D3F5}:3934"/>
  <p:tag name="ISPRING_SLIDE_INDENT_LEVEL" val="0"/>
  <p:tag name="ISPRING_PRESENTER_ID" val="None"/>
  <p:tag name="ISPRING_SLIDE_ID_2" val="{4B4FADB0-31FB-4E3F-8969-042B29463AA4}"/>
  <p:tag name="GENSWF_ADVANCE_TIME" val="5.000"/>
  <p:tag name="ISPRING_CUSTOM_TIMING_USED" val="1"/>
</p:tagLst>
</file>

<file path=ppt/tags/tag48.xml><?xml version="1.0" encoding="utf-8"?>
<p:tagLst xmlns:a="http://schemas.openxmlformats.org/drawingml/2006/main" xmlns:r="http://schemas.openxmlformats.org/officeDocument/2006/relationships" xmlns:p="http://schemas.openxmlformats.org/presentationml/2006/main">
  <p:tag name="GENSWF_SLIDE_UID" val="{A566EC02-35E0-40B1-8B99-657E4FDF7BD0}:4658"/>
  <p:tag name="ISPRING_SLIDE_INDENT_LEVEL" val="0"/>
  <p:tag name="ISPRING_PRESENTER_ID" val="None"/>
  <p:tag name="ISPRING_SLIDE_ID_2" val="{BBCB848C-3BE1-474C-A867-862B443E1C6A}"/>
  <p:tag name="GENSWF_ADVANCE_TIME" val="5.000"/>
  <p:tag name="ISPRING_CUSTOM_TIMING_USED" val="1"/>
</p:tagLst>
</file>

<file path=ppt/tags/tag49.xml><?xml version="1.0" encoding="utf-8"?>
<p:tagLst xmlns:a="http://schemas.openxmlformats.org/drawingml/2006/main" xmlns:r="http://schemas.openxmlformats.org/officeDocument/2006/relationships" xmlns:p="http://schemas.openxmlformats.org/presentationml/2006/main">
  <p:tag name="GENSWF_SLIDE_UID" val="{BF7EDE3D-AC94-4F6A-B4E0-A1E129410BCF}:4572"/>
  <p:tag name="ISPRING_SLIDE_INDENT_LEVEL" val="0"/>
  <p:tag name="ISPRING_PRESENTER_ID" val="None"/>
  <p:tag name="ISPRING_SLIDE_ID_2" val="{F8D52641-F8D2-4E5E-938E-DE4787672EDB}"/>
  <p:tag name="GENSWF_ADVANCE_TIME" val="5.000"/>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GENSWF_SLIDE_UID" val="{8ABEAFBC-694A-447B-A310-2B7CC9197408}:3596"/>
  <p:tag name="ISPRING_SLIDE_INDENT_LEVEL" val="0"/>
  <p:tag name="ISPRING_PRESENTER_ID" val="None"/>
  <p:tag name="ISPRING_SLIDE_ID_2" val="{2629124E-126C-4E69-936F-5EB81F31340B}"/>
  <p:tag name="GENSWF_ADVANCE_TIME" val="5.000"/>
  <p:tag name="ISPRING_CUSTOM_TIMING_USED" val="1"/>
</p:tagLst>
</file>

<file path=ppt/tags/tag51.xml><?xml version="1.0" encoding="utf-8"?>
<p:tagLst xmlns:a="http://schemas.openxmlformats.org/drawingml/2006/main" xmlns:r="http://schemas.openxmlformats.org/officeDocument/2006/relationships" xmlns:p="http://schemas.openxmlformats.org/presentationml/2006/main">
  <p:tag name="GENSWF_SLIDE_UID" val="{89C5923A-164A-4F17-ACCF-B8B4AFFD100D}:4660"/>
  <p:tag name="ISPRING_SLIDE_INDENT_LEVEL" val="0"/>
  <p:tag name="ISPRING_PRESENTER_ID" val="None"/>
  <p:tag name="ISPRING_SLIDE_ID_2" val="{FFA9157C-F05B-424D-923B-77E320A2A593}"/>
  <p:tag name="GENSWF_ADVANCE_TIME" val="5.000"/>
  <p:tag name="ISPRING_CUSTOM_TIMING_USED" val="1"/>
</p:tagLst>
</file>

<file path=ppt/tags/tag52.xml><?xml version="1.0" encoding="utf-8"?>
<p:tagLst xmlns:a="http://schemas.openxmlformats.org/drawingml/2006/main" xmlns:r="http://schemas.openxmlformats.org/officeDocument/2006/relationships" xmlns:p="http://schemas.openxmlformats.org/presentationml/2006/main">
  <p:tag name="GENSWF_SLIDE_UID" val="{CD116C51-9F70-4A64-BC46-B906FF52C1AE}:2123259316"/>
  <p:tag name="ISPRING_SLIDE_INDENT_LEVEL" val="0"/>
  <p:tag name="ISPRING_PRESENTER_ID" val="None"/>
  <p:tag name="ISPRING_SLIDE_ID_2" val="{3425CB29-DD9D-48EE-AEAD-8F0DA31112B2}"/>
  <p:tag name="GENSWF_ADVANCE_TIME" val="5.000"/>
  <p:tag name="ISPRING_CUSTOM_TIMING_USED"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2ED6C7BA-F76D-4129-82EC-09A019866F6E}:1392"/>
  <p:tag name="ISPRING_CUSTOM_TIMING_USED" val="1"/>
  <p:tag name="GENSWF_ADVANCE_TIME" val="17.858"/>
  <p:tag name="GENSWF_SLIDE_TITLE" val="Albion"/>
  <p:tag name="ISPRING_SLIDE_INDENT_LEVEL" val="0"/>
  <p:tag name="ISPRING_PRESENTER_ID" val="None"/>
  <p:tag name="ISPRING_SLIDE_ID_2" val="{AAAF157D-4A7F-456B-9DBF-E5DB1C6A5520}"/>
</p:tagLst>
</file>

<file path=ppt/tags/tag54.xml><?xml version="1.0" encoding="utf-8"?>
<p:tagLst xmlns:a="http://schemas.openxmlformats.org/drawingml/2006/main" xmlns:r="http://schemas.openxmlformats.org/officeDocument/2006/relationships" xmlns:p="http://schemas.openxmlformats.org/presentationml/2006/main">
  <p:tag name="GENSWF_SLIDE_UID" val="{22716CDD-44A2-41F9-9A49-0B95BD478154}:266"/>
  <p:tag name="ISPRING_CUSTOM_TIMING_USED" val="1"/>
  <p:tag name="GENSWF_ADVANCE_TIME" val="11.996"/>
  <p:tag name="GENSWF_SLIDE_TITLE" val="Albion"/>
  <p:tag name="ISPRING_SLIDE_INDENT_LEVEL" val="0"/>
  <p:tag name="ISPRING_PRESENTER_ID" val="None"/>
  <p:tag name="ISPRING_SLIDE_ID_2" val="{E5C42F8A-2F23-401C-BEFD-C3E5C1A9321E}"/>
</p:tagLst>
</file>

<file path=ppt/tags/tag55.xml><?xml version="1.0" encoding="utf-8"?>
<p:tagLst xmlns:a="http://schemas.openxmlformats.org/drawingml/2006/main" xmlns:r="http://schemas.openxmlformats.org/officeDocument/2006/relationships" xmlns:p="http://schemas.openxmlformats.org/presentationml/2006/main">
  <p:tag name="GENSWF_SLIDE_UID" val="{A357507E-2778-401B-BB15-FB0F882F7B1B}:1325"/>
  <p:tag name="ISPRING_CUSTOM_TIMING_USED" val="1"/>
  <p:tag name="GENSWF_ADVANCE_TIME" val="22.158"/>
  <p:tag name="TIMING" val="|7.823"/>
  <p:tag name="GENSWF_SLIDE_TITLE" val="Location"/>
  <p:tag name="ISPRING_SLIDE_INDENT_LEVEL" val="0"/>
  <p:tag name="ISPRING_PRESENTER_ID" val="None"/>
  <p:tag name="ISPRING_SLIDE_ID_2" val="{C65CC82C-EE99-475E-9865-56AB509B3DC2}"/>
</p:tagLst>
</file>

<file path=ppt/tags/tag5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8.237"/>
  <p:tag name="GENSWF_SLIDE_TITLE" val="History"/>
  <p:tag name="ISPRING_SLIDE_INDENT_LEVEL" val="0"/>
  <p:tag name="GENSWF_SLIDE_UID" val="{754431B7-9D47-4A3B-8E18-429C8407AE6F}:1483"/>
  <p:tag name="ISPRING_PRESENTER_ID" val="None"/>
  <p:tag name="ISPRING_SLIDE_ID_2" val="{B0B70F06-F2A8-4156-AB1C-FA05FDAEAF54}"/>
</p:tagLst>
</file>

<file path=ppt/tags/tag5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344"/>
  <p:tag name="GENSWF_SLIDE_TITLE" val="Integration"/>
  <p:tag name="ISPRING_SLIDE_INDENT_LEVEL" val="0"/>
  <p:tag name="GENSWF_SLIDE_UID" val="{EEFA29DD-0F18-4981-B700-E63CB8871B02}:1400"/>
  <p:tag name="ISPRING_PRESENTER_ID" val="None"/>
  <p:tag name="ISPRING_SLIDE_ID_2" val="{7095556E-E19E-4159-B9D1-0484F3A24B0E}"/>
</p:tagLst>
</file>

<file path=ppt/tags/tag5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8.620"/>
  <p:tag name="GENSWF_SLIDE_TITLE" val="Team"/>
  <p:tag name="ISPRING_SLIDE_INDENT_LEVEL" val="0"/>
  <p:tag name="GENSWF_SLIDE_UID" val="{F8A59BF5-9871-406B-A512-CD2C7126200F}:1419"/>
  <p:tag name="ISPRING_PRESENTER_ID" val="None"/>
  <p:tag name="ISPRING_SLIDE_ID_2" val="{C9B7AFA6-A15F-45B9-9BFA-DEC581D58DF3}"/>
</p:tagLst>
</file>

<file path=ppt/tags/tag5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295"/>
  <p:tag name="GENSWF_SLIDE_TITLE" val="Integration"/>
  <p:tag name="ISPRING_SLIDE_INDENT_LEVEL" val="0"/>
  <p:tag name="GENSWF_SLIDE_UID" val="{E7D57075-6D07-4F5D-830E-A2BB4FB6690F}:1486"/>
  <p:tag name="ISPRING_PRESENTER_ID" val="None"/>
  <p:tag name="ISPRING_SLIDE_ID_2" val="{748C4F32-D517-4765-A1AC-22E78ED3E7DF}"/>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295"/>
  <p:tag name="GENSWF_SLIDE_TITLE" val="Integration"/>
  <p:tag name="ISPRING_SLIDE_INDENT_LEVEL" val="0"/>
  <p:tag name="GENSWF_SLIDE_UID" val="{B91C0927-58FA-4DE4-94CF-C6DD9D3DE4F0}:1433"/>
  <p:tag name="ISPRING_PRESENTER_ID" val="None"/>
  <p:tag name="ISPRING_SLIDE_ID_2" val="{D072D25F-CE55-451D-8896-E6D9816500CB}"/>
</p:tagLst>
</file>

<file path=ppt/tags/tag6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295"/>
  <p:tag name="GENSWF_SLIDE_TITLE" val="Integration"/>
  <p:tag name="ISPRING_SLIDE_INDENT_LEVEL" val="0"/>
  <p:tag name="GENSWF_SLIDE_UID" val="{84CEF905-8265-400A-B0B7-577CAA791AC4}:2123259471"/>
  <p:tag name="ISPRING_PRESENTER_ID" val="None"/>
  <p:tag name="ISPRING_SLIDE_ID_2" val="{0BD8BC0B-667B-4A43-8B51-0F4B6F49962A}"/>
</p:tagLst>
</file>

<file path=ppt/tags/tag62.xml><?xml version="1.0" encoding="utf-8"?>
<p:tagLst xmlns:a="http://schemas.openxmlformats.org/drawingml/2006/main" xmlns:r="http://schemas.openxmlformats.org/officeDocument/2006/relationships" xmlns:p="http://schemas.openxmlformats.org/presentationml/2006/main">
  <p:tag name="GENSWF_SLIDE_UID" val="{4028524B-4B3B-4D8C-985F-9B954ACD2E72}:2123259472"/>
  <p:tag name="ISPRING_SLIDE_INDENT_LEVEL" val="0"/>
  <p:tag name="ISPRING_PRESENTER_ID" val="None"/>
  <p:tag name="ISPRING_SLIDE_ID_2" val="{425A7147-7662-48C3-9D71-AEF974AC79E0}"/>
  <p:tag name="GENSWF_ADVANCE_TIME" val="5.000"/>
  <p:tag name="ISPRING_CUSTOM_TIMING_USED" val="1"/>
</p:tagLst>
</file>

<file path=ppt/tags/tag6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632"/>
  <p:tag name="ISPRING_SLIDE_INDENT_LEVEL" val="0"/>
  <p:tag name="GENSWF_SLIDE_UID" val="{B14F3072-475D-46EF-87F4-0F4812C22626}:1499"/>
  <p:tag name="ISPRING_PRESENTER_ID" val="None"/>
  <p:tag name="ISPRING_SLIDE_ID_2" val="{5E59EE37-2512-41F3-8009-F33537E56E4B}"/>
</p:tagLst>
</file>

<file path=ppt/tags/tag6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277"/>
  <p:tag name="ISPRING_SLIDE_INDENT_LEVEL" val="0"/>
  <p:tag name="GENSWF_SLIDE_UID" val="{1664C43C-1D74-4C4F-8F25-17B8780AD605}:1432"/>
  <p:tag name="ISPRING_PRESENTER_ID" val="None"/>
  <p:tag name="ISPRING_SLIDE_ID_2" val="{EEA8E5D6-4282-441D-B8DE-A7E03740115B}"/>
</p:tagLst>
</file>

<file path=ppt/tags/tag65.xml><?xml version="1.0" encoding="utf-8"?>
<p:tagLst xmlns:a="http://schemas.openxmlformats.org/drawingml/2006/main" xmlns:r="http://schemas.openxmlformats.org/officeDocument/2006/relationships" xmlns:p="http://schemas.openxmlformats.org/presentationml/2006/main">
  <p:tag name="GENSWF_SLIDE_UID" val="{CE178418-BB7E-4E9F-96DA-8F900EA4F2F9}:270"/>
  <p:tag name="ISPRING_CUSTOM_TIMING_USED" val="1"/>
  <p:tag name="GENSWF_ADVANCE_TIME" val="17.390"/>
  <p:tag name="GENSWF_SLIDE_TITLE" val="Integration"/>
  <p:tag name="ISPRING_SLIDE_INDENT_LEVEL" val="0"/>
  <p:tag name="ISPRING_PRESENTER_ID" val="None"/>
  <p:tag name="ISPRING_SLIDE_ID_2" val="{861328EB-B7E1-41E2-97BE-00FC8DBE657D}"/>
</p:tagLst>
</file>

<file path=ppt/tags/tag66.xml><?xml version="1.0" encoding="utf-8"?>
<p:tagLst xmlns:a="http://schemas.openxmlformats.org/drawingml/2006/main" xmlns:r="http://schemas.openxmlformats.org/officeDocument/2006/relationships" xmlns:p="http://schemas.openxmlformats.org/presentationml/2006/main">
  <p:tag name="GENSWF_SLIDE_UID" val="{41FC12E0-471E-4BD9-811E-AE28DC3B4684}:269"/>
  <p:tag name="ISPRING_CUSTOM_TIMING_USED" val="1"/>
  <p:tag name="GENSWF_ADVANCE_TIME" val="15.353"/>
  <p:tag name="GENSWF_SLIDE_TITLE" val="Integration"/>
  <p:tag name="ISPRING_SLIDE_INDENT_LEVEL" val="0"/>
  <p:tag name="ISPRING_PRESENTER_ID" val="None"/>
  <p:tag name="ISPRING_SLIDE_ID_2" val="{D718D2F8-737A-4F60-BEE0-3FA9F860F2B4}"/>
</p:tagLst>
</file>

<file path=ppt/tags/tag6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353"/>
  <p:tag name="GENSWF_SLIDE_TITLE" val="Integration"/>
  <p:tag name="ISPRING_SLIDE_INDENT_LEVEL" val="0"/>
  <p:tag name="GENSWF_SLIDE_UID" val="{338B56FE-72AE-4530-88DD-CE989569EDAB}:1491"/>
  <p:tag name="ISPRING_PRESENTER_ID" val="None"/>
  <p:tag name="ISPRING_SLIDE_ID_2" val="{CCC5AD27-E7CB-419E-A6B8-E0F76720F700}"/>
</p:tagLst>
</file>

<file path=ppt/tags/tag6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353"/>
  <p:tag name="GENSWF_SLIDE_TITLE" val="Integration"/>
  <p:tag name="ISPRING_SLIDE_INDENT_LEVEL" val="0"/>
  <p:tag name="GENSWF_SLIDE_UID" val="{03B4641E-EB0C-4579-99CF-F71F4E026AD9}:1495"/>
  <p:tag name="ISPRING_PRESENTER_ID" val="None"/>
  <p:tag name="ISPRING_SLIDE_ID_2" val="{34A36D1F-B19A-4D32-B7B2-A82C94585061}"/>
</p:tagLst>
</file>

<file path=ppt/tags/tag6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099"/>
  <p:tag name="GENSWF_SLIDE_TITLE" val="Community"/>
  <p:tag name="ISPRING_SLIDE_INDENT_LEVEL" val="0"/>
  <p:tag name="GENSWF_SLIDE_UID" val="{49C614CC-97BB-4EC7-93DF-BA31271F5CE9}:1436"/>
  <p:tag name="ISPRING_PRESENTER_ID" val="None"/>
  <p:tag name="ISPRING_SLIDE_ID_2" val="{D700D891-428D-4433-AA19-362E650B7189}"/>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GENSWF_SLIDE_UID" val="{2378E395-B4BC-404C-ABB7-4EBCC289ADF7}:272"/>
  <p:tag name="ISPRING_CUSTOM_TIMING_USED" val="1"/>
  <p:tag name="GENSWF_ADVANCE_TIME" val="20.400"/>
  <p:tag name="GENSWF_SLIDE_TITLE" val="Community"/>
  <p:tag name="ISPRING_SLIDE_INDENT_LEVEL" val="0"/>
  <p:tag name="ISPRING_PRESENTER_ID" val="None"/>
  <p:tag name="ISPRING_SLIDE_ID_2" val="{D4572622-8513-469A-97E2-1BC10CE6826E}"/>
</p:tagLst>
</file>

<file path=ppt/tags/tag71.xml><?xml version="1.0" encoding="utf-8"?>
<p:tagLst xmlns:a="http://schemas.openxmlformats.org/drawingml/2006/main" xmlns:r="http://schemas.openxmlformats.org/officeDocument/2006/relationships" xmlns:p="http://schemas.openxmlformats.org/presentationml/2006/main">
  <p:tag name="GENSWF_SLIDE_UID" val="{93B2392F-CCEC-41EE-B2CE-FFF606AB0933}:273"/>
  <p:tag name="GENSWF_ADVANCE_TIME" val="19.056"/>
  <p:tag name="ISPRING_CUSTOM_TIMING_USED" val="1"/>
  <p:tag name="GENSWF_SLIDE_TITLE" val="Community"/>
  <p:tag name="ISPRING_SLIDE_INDENT_LEVEL" val="0"/>
  <p:tag name="ISPRING_PRESENTER_ID" val="None"/>
  <p:tag name="ISPRING_SLIDE_ID_2" val="{7248EDE0-A312-42C1-9968-7A220DA717A1}"/>
</p:tagLst>
</file>

<file path=ppt/tags/tag7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144"/>
  <p:tag name="GENSWF_SLIDE_TITLE" val="Ecology"/>
  <p:tag name="ISPRING_SLIDE_INDENT_LEVEL" val="0"/>
  <p:tag name="GENSWF_SLIDE_UID" val="{12E231FB-0500-4CCA-A1BD-E1F3387A4D5C}:1437"/>
  <p:tag name="ISPRING_PRESENTER_ID" val="None"/>
  <p:tag name="ISPRING_SLIDE_ID_2" val="{27F79B7D-5783-41F1-A1EA-6BED2A7C2E0B}"/>
</p:tagLst>
</file>

<file path=ppt/tags/tag73.xml><?xml version="1.0" encoding="utf-8"?>
<p:tagLst xmlns:a="http://schemas.openxmlformats.org/drawingml/2006/main" xmlns:r="http://schemas.openxmlformats.org/officeDocument/2006/relationships" xmlns:p="http://schemas.openxmlformats.org/presentationml/2006/main">
  <p:tag name="GENSWF_ADVANCE_TIME" val="19.056"/>
  <p:tag name="ISPRING_CUSTOM_TIMING_USED" val="1"/>
  <p:tag name="GENSWF_SLIDE_TITLE" val="Community"/>
  <p:tag name="ISPRING_SLIDE_INDENT_LEVEL" val="0"/>
  <p:tag name="GENSWF_SLIDE_UID" val="{1360CDD3-ACE3-413D-84C5-EBF3775100DE}:2123259475"/>
  <p:tag name="ISPRING_PRESENTER_ID" val="None"/>
  <p:tag name="ISPRING_SLIDE_ID_2" val="{B2A534CB-DB16-47AF-BA7C-18063F453CAA}"/>
</p:tagLst>
</file>

<file path=ppt/tags/tag74.xml><?xml version="1.0" encoding="utf-8"?>
<p:tagLst xmlns:a="http://schemas.openxmlformats.org/drawingml/2006/main" xmlns:r="http://schemas.openxmlformats.org/officeDocument/2006/relationships" xmlns:p="http://schemas.openxmlformats.org/presentationml/2006/main">
  <p:tag name="GENSWF_ADVANCE_TIME" val="19.056"/>
  <p:tag name="ISPRING_CUSTOM_TIMING_USED" val="1"/>
  <p:tag name="GENSWF_SLIDE_TITLE" val="Community"/>
  <p:tag name="ISPRING_SLIDE_INDENT_LEVEL" val="0"/>
  <p:tag name="GENSWF_SLIDE_UID" val="{D989B63F-935C-4D32-A489-23D7A4970D44}:2123259474"/>
  <p:tag name="ISPRING_PRESENTER_ID" val="None"/>
  <p:tag name="ISPRING_SLIDE_ID_2" val="{2B139FFD-C261-428A-91EA-6725BF7186B7}"/>
</p:tagLst>
</file>

<file path=ppt/tags/tag75.xml><?xml version="1.0" encoding="utf-8"?>
<p:tagLst xmlns:a="http://schemas.openxmlformats.org/drawingml/2006/main" xmlns:r="http://schemas.openxmlformats.org/officeDocument/2006/relationships" xmlns:p="http://schemas.openxmlformats.org/presentationml/2006/main">
  <p:tag name="GENSWF_ADVANCE_TIME" val="19.056"/>
  <p:tag name="ISPRING_CUSTOM_TIMING_USED" val="1"/>
  <p:tag name="GENSWF_SLIDE_TITLE" val="Community"/>
  <p:tag name="ISPRING_SLIDE_INDENT_LEVEL" val="0"/>
  <p:tag name="GENSWF_SLIDE_UID" val="{2A539D31-EFBA-4225-9767-F33DD99326DA}:2123259477"/>
  <p:tag name="ISPRING_PRESENTER_ID" val="None"/>
  <p:tag name="ISPRING_SLIDE_ID_2" val="{BC08EA76-9AAE-4339-8AE5-7C276C1D1D11}"/>
</p:tagLst>
</file>

<file path=ppt/tags/tag76.xml><?xml version="1.0" encoding="utf-8"?>
<p:tagLst xmlns:a="http://schemas.openxmlformats.org/drawingml/2006/main" xmlns:r="http://schemas.openxmlformats.org/officeDocument/2006/relationships" xmlns:p="http://schemas.openxmlformats.org/presentationml/2006/main">
  <p:tag name="GENSWF_ADVANCE_TIME" val="19.056"/>
  <p:tag name="ISPRING_CUSTOM_TIMING_USED" val="1"/>
  <p:tag name="GENSWF_SLIDE_TITLE" val="Community"/>
  <p:tag name="ISPRING_SLIDE_INDENT_LEVEL" val="0"/>
  <p:tag name="GENSWF_SLIDE_UID" val="{07D6ADEC-CC6E-4B6E-BA03-E79C0E089DA2}:2123259473"/>
  <p:tag name="ISPRING_PRESENTER_ID" val="None"/>
  <p:tag name="ISPRING_SLIDE_ID_2" val="{70293A28-81B5-4BA1-9661-0387AAB2D087}"/>
</p:tagLst>
</file>

<file path=ppt/tags/tag77.xml><?xml version="1.0" encoding="utf-8"?>
<p:tagLst xmlns:a="http://schemas.openxmlformats.org/drawingml/2006/main" xmlns:r="http://schemas.openxmlformats.org/officeDocument/2006/relationships" xmlns:p="http://schemas.openxmlformats.org/presentationml/2006/main">
  <p:tag name="GENSWF_ADVANCE_TIME" val="19.056"/>
  <p:tag name="ISPRING_CUSTOM_TIMING_USED" val="1"/>
  <p:tag name="GENSWF_SLIDE_TITLE" val="Community"/>
  <p:tag name="ISPRING_SLIDE_INDENT_LEVEL" val="0"/>
  <p:tag name="GENSWF_SLIDE_UID" val="{43D8A765-8E6C-4980-BEA3-299AF7E209D1}:2123259476"/>
  <p:tag name="ISPRING_PRESENTER_ID" val="None"/>
  <p:tag name="ISPRING_SLIDE_ID_2" val="{DA085377-204B-4118-9500-BBD05C2A3CC8}"/>
</p:tagLst>
</file>

<file path=ppt/tags/tag78.xml><?xml version="1.0" encoding="utf-8"?>
<p:tagLst xmlns:a="http://schemas.openxmlformats.org/drawingml/2006/main" xmlns:r="http://schemas.openxmlformats.org/officeDocument/2006/relationships" xmlns:p="http://schemas.openxmlformats.org/presentationml/2006/main">
  <p:tag name="GENSWF_ADVANCE_TIME" val="33.000"/>
  <p:tag name="ISPRING_CUSTOM_TIMING_USED" val="1"/>
  <p:tag name="GENSWF_SLIDE_TITLE" val="Water"/>
  <p:tag name="ISPRING_SLIDE_INDENT_LEVEL" val="0"/>
  <p:tag name="GENSWF_SLIDE_UID" val="{B510B633-F18C-4E46-8240-F580F369E2EF}:1438"/>
  <p:tag name="ISPRING_PRESENTER_ID" val="None"/>
  <p:tag name="ISPRING_SLIDE_ID_2" val="{1425CFCD-E852-483F-BC10-C8B35799DC47}"/>
</p:tagLst>
</file>

<file path=ppt/tags/tag7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020"/>
  <p:tag name="GENSWF_SLIDE_TITLE" val="Community"/>
  <p:tag name="ISPRING_SLIDE_INDENT_LEVEL" val="0"/>
  <p:tag name="GENSWF_SLIDE_UID" val="{BB78CAC1-5D00-467A-80E1-AEACBA4BEA68}:1488"/>
  <p:tag name="ISPRING_PRESENTER_ID" val="None"/>
  <p:tag name="ISPRING_SLIDE_ID_2" val="{4BF08B56-F6F3-4C00-979B-A91D6A45890A}"/>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GENSWF_SLIDE_UID" val="{CDE06E69-013B-4428-9664-15D07B5D9076}:1369"/>
  <p:tag name="ISPRING_CUSTOM_TIMING_USED" val="1"/>
  <p:tag name="GENSWF_ADVANCE_TIME" val="32.148"/>
  <p:tag name="GENSWF_SLIDE_TITLE" val="Water"/>
  <p:tag name="ISPRING_SLIDE_INDENT_LEVEL" val="0"/>
  <p:tag name="ISPRING_PRESENTER_ID" val="None"/>
  <p:tag name="ISPRING_SLIDE_ID_2" val="{52E24EAB-B571-432C-AE10-498DFDE38EFB}"/>
</p:tagLst>
</file>

<file path=ppt/tags/tag8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452"/>
  <p:tag name="GENSWF_SLIDE_TITLE" val="Water"/>
  <p:tag name="ISPRING_SLIDE_INDENT_LEVEL" val="0"/>
  <p:tag name="GENSWF_SLIDE_UID" val="{C3BC6836-886C-4627-82B0-13B0A84F50A9}:1445"/>
  <p:tag name="ISPRING_PRESENTER_ID" val="None"/>
  <p:tag name="ISPRING_SLIDE_ID_2" val="{FF21FD43-9B70-4A78-8A43-D6A6A5EC8C8D}"/>
</p:tagLst>
</file>

<file path=ppt/tags/tag8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452"/>
  <p:tag name="GENSWF_SLIDE_TITLE" val="Water"/>
  <p:tag name="ISPRING_SLIDE_INDENT_LEVEL" val="0"/>
  <p:tag name="GENSWF_SLIDE_UID" val="{C66145E2-14E1-4518-B2AA-50FF60D6F86B}:1489"/>
  <p:tag name="ISPRING_PRESENTER_ID" val="None"/>
  <p:tag name="ISPRING_SLIDE_ID_2" val="{3CDFDB84-BFAE-47B0-BC49-5417505C179A}"/>
</p:tagLst>
</file>

<file path=ppt/tags/tag8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452"/>
  <p:tag name="GENSWF_SLIDE_TITLE" val="Water"/>
  <p:tag name="ISPRING_SLIDE_INDENT_LEVEL" val="0"/>
  <p:tag name="GENSWF_SLIDE_UID" val="{0AE4DFE3-AA0B-4C2F-B758-0DCA1EF80436}:1490"/>
  <p:tag name="ISPRING_PRESENTER_ID" val="None"/>
  <p:tag name="ISPRING_SLIDE_ID_2" val="{A60C636E-B94C-4BB6-A1D2-3408AC3BF39F}"/>
</p:tagLst>
</file>

<file path=ppt/tags/tag84.xml><?xml version="1.0" encoding="utf-8"?>
<p:tagLst xmlns:a="http://schemas.openxmlformats.org/drawingml/2006/main" xmlns:r="http://schemas.openxmlformats.org/officeDocument/2006/relationships" xmlns:p="http://schemas.openxmlformats.org/presentationml/2006/main">
  <p:tag name="GENSWF_ADVANCE_TIME" val="18.768"/>
  <p:tag name="ISPRING_CUSTOM_TIMING_USED" val="1"/>
  <p:tag name="GENSWF_SLIDE_TITLE" val="Economy"/>
  <p:tag name="ISPRING_SLIDE_INDENT_LEVEL" val="0"/>
  <p:tag name="GENSWF_SLIDE_UID" val="{8B1E5EBD-5F52-4E74-B3BA-99CBA1B3724A}:1439"/>
  <p:tag name="ISPRING_PRESENTER_ID" val="None"/>
  <p:tag name="ISPRING_SLIDE_ID_2" val="{FD9BEB27-0584-4FF7-8017-5BF3DD7C0BBB}"/>
</p:tagLst>
</file>

<file path=ppt/tags/tag8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864"/>
  <p:tag name="GENSWF_SLIDE_TITLE" val="Economy"/>
  <p:tag name="ISPRING_SLIDE_INDENT_LEVEL" val="0"/>
  <p:tag name="GENSWF_SLIDE_UID" val="{AE5CEFE3-2B01-4636-8828-1C068729572D}:1406"/>
  <p:tag name="ISPRING_PRESENTER_ID" val="None"/>
  <p:tag name="ISPRING_SLIDE_ID_2" val="{6D19681C-DD8C-4166-ABC8-C51C64B07CA8}"/>
</p:tagLst>
</file>

<file path=ppt/tags/tag8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864"/>
  <p:tag name="GENSWF_SLIDE_TITLE" val="Economy"/>
  <p:tag name="ISPRING_SLIDE_INDENT_LEVEL" val="0"/>
  <p:tag name="GENSWF_SLIDE_UID" val="{6723EA8C-FA74-4FBB-84C3-BA585412A72C}:2123259478"/>
  <p:tag name="ISPRING_PRESENTER_ID" val="None"/>
  <p:tag name="ISPRING_SLIDE_ID_2" val="{334AE349-ACC5-425A-8CDA-DDBB3B9F89B6}"/>
</p:tagLst>
</file>

<file path=ppt/tags/tag8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864"/>
  <p:tag name="GENSWF_SLIDE_TITLE" val="Economy"/>
  <p:tag name="ISPRING_SLIDE_INDENT_LEVEL" val="0"/>
  <p:tag name="GENSWF_SLIDE_UID" val="{888383C1-1664-4D16-BA3D-C730FA06F0BE}:2123259479"/>
  <p:tag name="ISPRING_PRESENTER_ID" val="None"/>
  <p:tag name="ISPRING_SLIDE_ID_2" val="{E37752CA-0277-4CAA-85CB-43032AE2E9DE}"/>
</p:tagLst>
</file>

<file path=ppt/tags/tag88.xml><?xml version="1.0" encoding="utf-8"?>
<p:tagLst xmlns:a="http://schemas.openxmlformats.org/drawingml/2006/main" xmlns:r="http://schemas.openxmlformats.org/officeDocument/2006/relationships" xmlns:p="http://schemas.openxmlformats.org/presentationml/2006/main">
  <p:tag name="GENSWF_ADVANCE_TIME" val="37.896"/>
  <p:tag name="ISPRING_CUSTOM_TIMING_USED" val="1"/>
  <p:tag name="GENSWF_SLIDE_TITLE" val="Energy"/>
  <p:tag name="ISPRING_SLIDE_INDENT_LEVEL" val="0"/>
  <p:tag name="GENSWF_SLIDE_UID" val="{D04DFB5A-51F4-4201-B95B-1A612AF55B4D}:1440"/>
  <p:tag name="ISPRING_PRESENTER_ID" val="None"/>
  <p:tag name="ISPRING_SLIDE_ID_2" val="{99D23D06-8765-4B76-9115-2BA8F12C36AF}"/>
</p:tagLst>
</file>

<file path=ppt/tags/tag89.xml><?xml version="1.0" encoding="utf-8"?>
<p:tagLst xmlns:a="http://schemas.openxmlformats.org/drawingml/2006/main" xmlns:r="http://schemas.openxmlformats.org/officeDocument/2006/relationships" xmlns:p="http://schemas.openxmlformats.org/presentationml/2006/main">
  <p:tag name="GENSWF_ADVANCE_TIME" val="15.864"/>
  <p:tag name="ISPRING_CUSTOM_TIMING_USED" val="1"/>
  <p:tag name="GENSWF_SLIDE_TITLE" val="Energy"/>
  <p:tag name="ISPRING_SLIDE_INDENT_LEVEL" val="0"/>
  <p:tag name="GENSWF_SLIDE_UID" val="{0C6814CF-474F-4DE3-B07A-D0C857C33D2E}:1410"/>
  <p:tag name="ISPRING_PRESENTER_ID" val="None"/>
  <p:tag name="ISPRING_SLIDE_ID_2" val="{AA16925A-3538-4EBC-84AF-E9C8ED28EE03}"/>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GENSWF_ADVANCE_TIME" val="15.864"/>
  <p:tag name="ISPRING_CUSTOM_TIMING_USED" val="1"/>
  <p:tag name="GENSWF_SLIDE_TITLE" val="Energy"/>
  <p:tag name="ISPRING_SLIDE_INDENT_LEVEL" val="0"/>
  <p:tag name="GENSWF_SLIDE_UID" val="{D3E24897-8D4B-404C-B960-87F410C4C000}:2123259480"/>
  <p:tag name="ISPRING_PRESENTER_ID" val="None"/>
  <p:tag name="ISPRING_SLIDE_ID_2" val="{A7F7E97F-4F41-4E29-B45A-DEA53E1FAB24}"/>
</p:tagLst>
</file>

<file path=ppt/tags/tag9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672"/>
  <p:tag name="GENSWF_SLIDE_TITLE" val="Wellness"/>
  <p:tag name="ISPRING_SLIDE_INDENT_LEVEL" val="0"/>
  <p:tag name="GENSWF_SLIDE_UID" val="{510A086B-6D3B-40DA-82C2-597F27538BA6}:1441"/>
  <p:tag name="ISPRING_PRESENTER_ID" val="None"/>
  <p:tag name="ISPRING_SLIDE_ID_2" val="{2E3EEB40-36C5-4CE2-B161-74D85CBE9BE0}"/>
</p:tagLst>
</file>

<file path=ppt/tags/tag92.xml><?xml version="1.0" encoding="utf-8"?>
<p:tagLst xmlns:a="http://schemas.openxmlformats.org/drawingml/2006/main" xmlns:r="http://schemas.openxmlformats.org/officeDocument/2006/relationships" xmlns:p="http://schemas.openxmlformats.org/presentationml/2006/main">
  <p:tag name="GENSWF_ADVANCE_TIME" val="15.864"/>
  <p:tag name="ISPRING_CUSTOM_TIMING_USED" val="1"/>
  <p:tag name="GENSWF_SLIDE_TITLE" val="Energy"/>
  <p:tag name="ISPRING_SLIDE_INDENT_LEVEL" val="0"/>
  <p:tag name="GENSWF_SLIDE_UID" val="{B1C74124-1D4A-4B97-8396-5E6EDC2CD35F}:1492"/>
  <p:tag name="ISPRING_PRESENTER_ID" val="None"/>
  <p:tag name="ISPRING_SLIDE_ID_2" val="{D3CEA741-FDCE-4992-8870-9ABA53F5E580}"/>
</p:tagLst>
</file>

<file path=ppt/tags/tag93.xml><?xml version="1.0" encoding="utf-8"?>
<p:tagLst xmlns:a="http://schemas.openxmlformats.org/drawingml/2006/main" xmlns:r="http://schemas.openxmlformats.org/officeDocument/2006/relationships" xmlns:p="http://schemas.openxmlformats.org/presentationml/2006/main">
  <p:tag name="GENSWF_ADVANCE_TIME" val="15.864"/>
  <p:tag name="ISPRING_CUSTOM_TIMING_USED" val="1"/>
  <p:tag name="GENSWF_SLIDE_TITLE" val="Energy"/>
  <p:tag name="ISPRING_SLIDE_INDENT_LEVEL" val="0"/>
  <p:tag name="GENSWF_SLIDE_UID" val="{03DA13FF-08A1-4B3E-98A6-25E2A1DF405A}:2123259481"/>
  <p:tag name="ISPRING_PRESENTER_ID" val="None"/>
  <p:tag name="ISPRING_SLIDE_ID_2" val="{5652F20C-D52D-48B0-B87A-6E303CFC3321}"/>
</p:tagLst>
</file>

<file path=ppt/tags/tag94.xml><?xml version="1.0" encoding="utf-8"?>
<p:tagLst xmlns:a="http://schemas.openxmlformats.org/drawingml/2006/main" xmlns:r="http://schemas.openxmlformats.org/officeDocument/2006/relationships" xmlns:p="http://schemas.openxmlformats.org/presentationml/2006/main">
  <p:tag name="GENSWF_ADVANCE_TIME" val="15.864"/>
  <p:tag name="ISPRING_CUSTOM_TIMING_USED" val="1"/>
  <p:tag name="GENSWF_SLIDE_TITLE" val="Energy"/>
  <p:tag name="ISPRING_SLIDE_INDENT_LEVEL" val="0"/>
  <p:tag name="GENSWF_SLIDE_UID" val="{DD5450CC-7032-4C15-911A-C2067F3B9E55}:2123259482"/>
  <p:tag name="ISPRING_PRESENTER_ID" val="None"/>
  <p:tag name="ISPRING_SLIDE_ID_2" val="{F8BF9606-5870-489F-A8D5-4E1D51FB2EF3}"/>
</p:tagLst>
</file>

<file path=ppt/tags/tag95.xml><?xml version="1.0" encoding="utf-8"?>
<p:tagLst xmlns:a="http://schemas.openxmlformats.org/drawingml/2006/main" xmlns:r="http://schemas.openxmlformats.org/officeDocument/2006/relationships" xmlns:p="http://schemas.openxmlformats.org/presentationml/2006/main">
  <p:tag name="GENSWF_ADVANCE_TIME" val="15.864"/>
  <p:tag name="ISPRING_CUSTOM_TIMING_USED" val="1"/>
  <p:tag name="GENSWF_SLIDE_TITLE" val="Energy"/>
  <p:tag name="ISPRING_SLIDE_INDENT_LEVEL" val="0"/>
  <p:tag name="GENSWF_SLIDE_UID" val="{0A9660F2-C290-4643-91B3-60983872751E}:2123259483"/>
  <p:tag name="ISPRING_PRESENTER_ID" val="None"/>
  <p:tag name="ISPRING_SLIDE_ID_2" val="{88CA0E1E-DF00-4056-A45F-30A620C81697}"/>
</p:tagLst>
</file>

<file path=ppt/tags/tag96.xml><?xml version="1.0" encoding="utf-8"?>
<p:tagLst xmlns:a="http://schemas.openxmlformats.org/drawingml/2006/main" xmlns:r="http://schemas.openxmlformats.org/officeDocument/2006/relationships" xmlns:p="http://schemas.openxmlformats.org/presentationml/2006/main">
  <p:tag name="GENSWF_SLIDE_UID" val="{199715B8-326E-43C5-ACB5-787583150DE8}:287"/>
  <p:tag name="ISPRING_CUSTOM_TIMING_USED" val="1"/>
  <p:tag name="GENSWF_ADVANCE_TIME" val="20.916"/>
  <p:tag name="GENSWF_SLIDE_TITLE" val="Project Info"/>
  <p:tag name="ISPRING_SLIDE_INDENT_LEVEL" val="0"/>
  <p:tag name="ISPRING_PRESENTER_ID" val="None"/>
  <p:tag name="ISPRING_SLIDE_ID_2" val="{FFFC9FBA-B51B-42A6-94F4-2458C671E925}"/>
</p:tagLst>
</file>

<file path=ppt/tags/tag97.xml><?xml version="1.0" encoding="utf-8"?>
<p:tagLst xmlns:a="http://schemas.openxmlformats.org/drawingml/2006/main" xmlns:r="http://schemas.openxmlformats.org/officeDocument/2006/relationships" xmlns:p="http://schemas.openxmlformats.org/presentationml/2006/main">
  <p:tag name="GENSWF_ADVANCE_TIME" val="15.864"/>
  <p:tag name="ISPRING_CUSTOM_TIMING_USED" val="1"/>
  <p:tag name="GENSWF_SLIDE_TITLE" val="Energy"/>
  <p:tag name="ISPRING_SLIDE_INDENT_LEVEL" val="0"/>
  <p:tag name="GENSWF_SLIDE_UID" val="{9B7B7057-FB87-49DE-90FB-43D603FDE11B}:1497"/>
  <p:tag name="ISPRING_PRESENTER_ID" val="None"/>
  <p:tag name="ISPRING_SLIDE_ID_2" val="{2CB76601-C82B-4D98-B92A-2B387FA526E7}"/>
</p:tagLst>
</file>

<file path=ppt/tags/tag98.xml><?xml version="1.0" encoding="utf-8"?>
<p:tagLst xmlns:a="http://schemas.openxmlformats.org/drawingml/2006/main" xmlns:r="http://schemas.openxmlformats.org/officeDocument/2006/relationships" xmlns:p="http://schemas.openxmlformats.org/presentationml/2006/main">
  <p:tag name="GENSWF_ADVANCE_TIME" val="15.864"/>
  <p:tag name="ISPRING_CUSTOM_TIMING_USED" val="1"/>
  <p:tag name="GENSWF_SLIDE_TITLE" val="Energy"/>
  <p:tag name="ISPRING_SLIDE_INDENT_LEVEL" val="0"/>
  <p:tag name="GENSWF_SLIDE_UID" val="{32F31140-257C-4CD9-95F1-076C01DD2069}:2123259484"/>
  <p:tag name="ISPRING_PRESENTER_ID" val="None"/>
  <p:tag name="ISPRING_SLIDE_ID_2" val="{7B2D14BE-4FC9-430C-A5AA-DA5EBEEA3ACA}"/>
</p:tagLst>
</file>

<file path=ppt/tags/tag99.xml><?xml version="1.0" encoding="utf-8"?>
<p:tagLst xmlns:a="http://schemas.openxmlformats.org/drawingml/2006/main" xmlns:r="http://schemas.openxmlformats.org/officeDocument/2006/relationships" xmlns:p="http://schemas.openxmlformats.org/presentationml/2006/main">
  <p:tag name="GENSWF_ADVANCE_TIME" val="15.864"/>
  <p:tag name="ISPRING_CUSTOM_TIMING_USED" val="1"/>
  <p:tag name="GENSWF_SLIDE_TITLE" val="Energy"/>
  <p:tag name="ISPRING_SLIDE_INDENT_LEVEL" val="0"/>
  <p:tag name="GENSWF_SLIDE_UID" val="{814862E6-04A7-49E2-9ED5-2FCB1D2A3DD2}:2123259485"/>
  <p:tag name="ISPRING_PRESENTER_ID" val="None"/>
  <p:tag name="ISPRING_SLIDE_ID_2" val="{2D7B7C07-7C03-4FED-968A-576D777C62F6}"/>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Стандартна">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Custom 1">
      <a:majorFont>
        <a:latin typeface="Cairo SemiBold"/>
        <a:ea typeface=""/>
        <a:cs typeface=""/>
      </a:majorFont>
      <a:minorFont>
        <a:latin typeface="Cairo Ligh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3.xml><?xml version="1.0" encoding="utf-8"?>
<a:theme xmlns:a="http://schemas.openxmlformats.org/drawingml/2006/main" name="TornVTI">
  <a:themeElements>
    <a:clrScheme name="AnalogousFromLightSeedLeftStep">
      <a:dk1>
        <a:srgbClr val="000000"/>
      </a:dk1>
      <a:lt1>
        <a:srgbClr val="FFFFFF"/>
      </a:lt1>
      <a:dk2>
        <a:srgbClr val="243341"/>
      </a:dk2>
      <a:lt2>
        <a:srgbClr val="E8E7E2"/>
      </a:lt2>
      <a:accent1>
        <a:srgbClr val="7D86DF"/>
      </a:accent1>
      <a:accent2>
        <a:srgbClr val="609DD8"/>
      </a:accent2>
      <a:accent3>
        <a:srgbClr val="55B0B8"/>
      </a:accent3>
      <a:accent4>
        <a:srgbClr val="51B594"/>
      </a:accent4>
      <a:accent5>
        <a:srgbClr val="55B86E"/>
      </a:accent5>
      <a:accent6>
        <a:srgbClr val="63B751"/>
      </a:accent6>
      <a:hlink>
        <a:srgbClr val="898453"/>
      </a:hlink>
      <a:folHlink>
        <a:srgbClr val="7F7F7F"/>
      </a:folHlink>
    </a:clrScheme>
    <a:fontScheme name="Torn">
      <a:majorFont>
        <a:latin typeface="Modern Love"/>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4.xml><?xml version="1.0" encoding="utf-8"?>
<a:theme xmlns:a="http://schemas.openxmlformats.org/drawingml/2006/main" name="Theme">
  <a:themeElements>
    <a:clrScheme name="Harmony">
      <a:dk1>
        <a:srgbClr val="342A28"/>
      </a:dk1>
      <a:lt1>
        <a:srgbClr val="FFFFFF"/>
      </a:lt1>
      <a:dk2>
        <a:srgbClr val="342A28"/>
      </a:dk2>
      <a:lt2>
        <a:srgbClr val="FFFFFF"/>
      </a:lt2>
      <a:accent1>
        <a:srgbClr val="B7B5B5"/>
      </a:accent1>
      <a:accent2>
        <a:srgbClr val="BC5C04"/>
      </a:accent2>
      <a:accent3>
        <a:srgbClr val="EDE1D4"/>
      </a:accent3>
      <a:accent4>
        <a:srgbClr val="FFC000"/>
      </a:accent4>
      <a:accent5>
        <a:srgbClr val="4472C4"/>
      </a:accent5>
      <a:accent6>
        <a:srgbClr val="70AD47"/>
      </a:accent6>
      <a:hlink>
        <a:srgbClr val="0563C1"/>
      </a:hlink>
      <a:folHlink>
        <a:srgbClr val="954F72"/>
      </a:folHlink>
    </a:clrScheme>
    <a:fontScheme name="Harmony">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D64CF00B-3D5A-4FD0-B11B-9B2EC9D80CB0}" vid="{E3F24394-60E4-4D05-993D-258FFA8FC2AF}"/>
    </a:ext>
  </a:extLst>
</a:theme>
</file>

<file path=ppt/theme/theme5.xml><?xml version="1.0" encoding="utf-8"?>
<a:theme xmlns:a="http://schemas.openxmlformats.org/drawingml/2006/main" name="2_Theme">
  <a:themeElements>
    <a:clrScheme name="Light">
      <a:dk1>
        <a:srgbClr val="342A28"/>
      </a:dk1>
      <a:lt1>
        <a:srgbClr val="FFFFFF"/>
      </a:lt1>
      <a:dk2>
        <a:srgbClr val="211A19"/>
      </a:dk2>
      <a:lt2>
        <a:srgbClr val="E9F4FF"/>
      </a:lt2>
      <a:accent1>
        <a:srgbClr val="B7B5B5"/>
      </a:accent1>
      <a:accent2>
        <a:srgbClr val="C2DFFD"/>
      </a:accent2>
      <a:accent3>
        <a:srgbClr val="EDE1D4"/>
      </a:accent3>
      <a:accent4>
        <a:srgbClr val="FFF7DA"/>
      </a:accent4>
      <a:accent5>
        <a:srgbClr val="4472C4"/>
      </a:accent5>
      <a:accent6>
        <a:srgbClr val="70AD47"/>
      </a:accent6>
      <a:hlink>
        <a:srgbClr val="0563C1"/>
      </a:hlink>
      <a:folHlink>
        <a:srgbClr val="954F72"/>
      </a:folHlink>
    </a:clrScheme>
    <a:fontScheme name="Light">
      <a:majorFont>
        <a:latin typeface="Roboto Slab"/>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8A6AE3A0-3265-4E00-903C-E47D0E56C955}" vid="{2DC228B2-1A38-408C-A633-D86832D36BFD}"/>
    </a:ext>
  </a:extLst>
</a:theme>
</file>

<file path=ppt/theme/theme6.xml><?xml version="1.0" encoding="utf-8"?>
<a:theme xmlns:a="http://schemas.openxmlformats.org/drawingml/2006/main" name="5_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800080"/>
      </a:folHlink>
    </a:clrScheme>
    <a:fontScheme name="Ecology Theme">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32E9F7CD-C661-44FE-99B5-E4739AE380A3}" vid="{3187EAAD-89AF-4FF8-B7A9-E404293283C2}"/>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8914</Words>
  <Application>Microsoft Office PowerPoint</Application>
  <PresentationFormat>On-screen Show (16:9)</PresentationFormat>
  <Paragraphs>617</Paragraphs>
  <Slides>88</Slides>
  <Notes>88</Notes>
  <HiddenSlides>0</HiddenSlides>
  <MMClips>1</MMClips>
  <ScaleCrop>false</ScaleCrop>
  <HeadingPairs>
    <vt:vector size="6" baseType="variant">
      <vt:variant>
        <vt:lpstr>Fonts Used</vt:lpstr>
      </vt:variant>
      <vt:variant>
        <vt:i4>43</vt:i4>
      </vt:variant>
      <vt:variant>
        <vt:lpstr>Theme</vt:lpstr>
      </vt:variant>
      <vt:variant>
        <vt:i4>8</vt:i4>
      </vt:variant>
      <vt:variant>
        <vt:lpstr>Slide Titles</vt:lpstr>
      </vt:variant>
      <vt:variant>
        <vt:i4>88</vt:i4>
      </vt:variant>
    </vt:vector>
  </HeadingPairs>
  <TitlesOfParts>
    <vt:vector size="139" baseType="lpstr">
      <vt:lpstr>TimesNow</vt:lpstr>
      <vt:lpstr>Neue Haas Grotesk Text Pro</vt:lpstr>
      <vt:lpstr>Roboto Medium</vt:lpstr>
      <vt:lpstr>Architype</vt:lpstr>
      <vt:lpstr>Arial Nova Cond</vt:lpstr>
      <vt:lpstr>source_sans_probold</vt:lpstr>
      <vt:lpstr>Playlist</vt:lpstr>
      <vt:lpstr>Economica</vt:lpstr>
      <vt:lpstr>proxima-nova</vt:lpstr>
      <vt:lpstr>Lobster</vt:lpstr>
      <vt:lpstr>Museo Sans 100</vt:lpstr>
      <vt:lpstr>Asap</vt:lpstr>
      <vt:lpstr>Wingdings 3</vt:lpstr>
      <vt:lpstr>Playlist Script</vt:lpstr>
      <vt:lpstr>Roboto Slab</vt:lpstr>
      <vt:lpstr>source_sans_proregular</vt:lpstr>
      <vt:lpstr>Tw Cen MT</vt:lpstr>
      <vt:lpstr>Bebas Neue Bold</vt:lpstr>
      <vt:lpstr>Avenir Next LT Pro Light</vt:lpstr>
      <vt:lpstr>Open Sans</vt:lpstr>
      <vt:lpstr>Century Gothic</vt:lpstr>
      <vt:lpstr>Calibri</vt:lpstr>
      <vt:lpstr>Arial</vt:lpstr>
      <vt:lpstr>UniversLTStd-Black</vt:lpstr>
      <vt:lpstr>Cairo Light</vt:lpstr>
      <vt:lpstr>Lucida Calligraphy</vt:lpstr>
      <vt:lpstr>Courier New</vt:lpstr>
      <vt:lpstr>Merriweather</vt:lpstr>
      <vt:lpstr>Quicksand</vt:lpstr>
      <vt:lpstr>Roboto Black</vt:lpstr>
      <vt:lpstr>Bahnschrift Light Condensed</vt:lpstr>
      <vt:lpstr>Roboto</vt:lpstr>
      <vt:lpstr>Cairo SemiBold</vt:lpstr>
      <vt:lpstr>Chronicle Text G1 A</vt:lpstr>
      <vt:lpstr>Open Sans Semibold</vt:lpstr>
      <vt:lpstr>Wingdings</vt:lpstr>
      <vt:lpstr>Söhne</vt:lpstr>
      <vt:lpstr>Modern Love</vt:lpstr>
      <vt:lpstr>Calibri Light</vt:lpstr>
      <vt:lpstr>Titillium</vt:lpstr>
      <vt:lpstr>Times New Roman</vt:lpstr>
      <vt:lpstr>Roboto Light</vt:lpstr>
      <vt:lpstr>Bahnschrift SemiBold Condensed</vt:lpstr>
      <vt:lpstr>Тема Office</vt:lpstr>
      <vt:lpstr>Integral</vt:lpstr>
      <vt:lpstr>TornVTI</vt:lpstr>
      <vt:lpstr>Theme</vt:lpstr>
      <vt:lpstr>2_Theme</vt:lpstr>
      <vt:lpstr>5_Theme</vt:lpstr>
      <vt:lpstr>8_Office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Integration</vt:lpstr>
      <vt:lpstr>Indoor Air Quality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More WELL Courses From GBRIonline.org</vt:lpstr>
      <vt:lpstr>Become a GBRI Wellness Ambassador</vt:lpstr>
      <vt:lpstr>Explore More Courses From GBRIonline.org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Albion District Library - A Case study</dc:title>
  <dc:creator/>
  <cp:lastModifiedBy/>
  <cp:revision>1</cp:revision>
  <dcterms:created xsi:type="dcterms:W3CDTF">2021-01-23T20:49:51Z</dcterms:created>
  <dcterms:modified xsi:type="dcterms:W3CDTF">2023-08-17T13:52:59Z</dcterms:modified>
</cp:coreProperties>
</file>